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ags/tag2.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tags/tag10.xml" ContentType="application/vnd.openxmlformats-officedocument.presentationml.tags+xml"/>
  <Override PartName="/ppt/notesSlides/notesSlide8.xml" ContentType="application/vnd.openxmlformats-officedocument.presentationml.notesSlide+xml"/>
  <Override PartName="/ppt/tags/tag11.xml" ContentType="application/vnd.openxmlformats-officedocument.presentationml.tags+xml"/>
  <Override PartName="/ppt/notesSlides/notesSlide9.xml" ContentType="application/vnd.openxmlformats-officedocument.presentationml.notesSlide+xml"/>
  <Override PartName="/ppt/tags/tag12.xml" ContentType="application/vnd.openxmlformats-officedocument.presentationml.tags+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6529" r:id="rId4"/>
  </p:sldMasterIdLst>
  <p:notesMasterIdLst>
    <p:notesMasterId r:id="rId15"/>
  </p:notesMasterIdLst>
  <p:handoutMasterIdLst>
    <p:handoutMasterId r:id="rId16"/>
  </p:handoutMasterIdLst>
  <p:sldIdLst>
    <p:sldId id="384" r:id="rId5"/>
    <p:sldId id="2147376045" r:id="rId6"/>
    <p:sldId id="2147376048" r:id="rId7"/>
    <p:sldId id="2147376089" r:id="rId8"/>
    <p:sldId id="2147376087" r:id="rId9"/>
    <p:sldId id="2147376088" r:id="rId10"/>
    <p:sldId id="2147376090" r:id="rId11"/>
    <p:sldId id="2147375887" r:id="rId12"/>
    <p:sldId id="2147376044" r:id="rId13"/>
    <p:sldId id="383" r:id="rId14"/>
  </p:sldIdLst>
  <p:sldSz cx="12192000" cy="6858000"/>
  <p:notesSz cx="6858000" cy="9144000"/>
  <p:custDataLst>
    <p:tags r:id="rId17"/>
  </p:custDataLst>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322AE4F-5DE5-B34A-6F75-720E21D12EC8}" name="Justin Niederkorn" initials="JN" userId="S::jniederkorn@habitat.org::10251591-5165-4f78-ba5c-a7dc5e2a497f" providerId="AD"/>
  <p188:author id="{DF42EC53-D5B9-9C90-7BC1-8E28CCF47B5D}" name="Stefan Peterson" initials="SP" userId="S::speterson@habitat.org::39f57b5b-22df-49a7-8101-7af1419e51ce" providerId="AD"/>
  <p188:author id="{88A7959F-9E9C-C194-B29D-67BD954948C9}" name="Matt Stepp" initials="" userId="S::MStepp@habitat.org::cd524583-8429-4813-9d9a-86fc147b03fe" providerId="AD"/>
  <p188:author id="{EC6064E9-2115-CF82-1167-D7822C112B57}" name="Hope Eady" initials="HE" userId="S::HEady@habitat.org::f19fd8cc-6924-46fb-b6b6-4e5c2c49ea10"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99CC"/>
    <a:srgbClr val="FBFBFB"/>
    <a:srgbClr val="FFD1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69"/>
    <p:restoredTop sz="59632" autoAdjust="0"/>
  </p:normalViewPr>
  <p:slideViewPr>
    <p:cSldViewPr snapToGrid="0">
      <p:cViewPr varScale="1">
        <p:scale>
          <a:sx n="44" d="100"/>
          <a:sy n="44" d="100"/>
        </p:scale>
        <p:origin x="1556" y="36"/>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CA61FE-01E3-6688-58E8-168C388356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latin typeface="Arial" panose="020B0604020202020204" pitchFamily="34" charset="0"/>
            </a:endParaRPr>
          </a:p>
        </p:txBody>
      </p:sp>
      <p:sp>
        <p:nvSpPr>
          <p:cNvPr id="3" name="Date Placeholder 2">
            <a:extLst>
              <a:ext uri="{FF2B5EF4-FFF2-40B4-BE49-F238E27FC236}">
                <a16:creationId xmlns:a16="http://schemas.microsoft.com/office/drawing/2014/main" id="{2936EF4B-9E2E-DF1D-C6F1-9BB442FFC50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87F7A8C6-EEEB-B846-9128-18844F79C468}" type="datetimeFigureOut">
              <a:rPr lang="en-US">
                <a:latin typeface="Arial" panose="020B0604020202020204" pitchFamily="34" charset="0"/>
              </a:rPr>
              <a:pPr>
                <a:defRPr/>
              </a:pPr>
              <a:t>9/22/2025</a:t>
            </a:fld>
            <a:endParaRPr lang="en-US">
              <a:latin typeface="Arial" panose="020B0604020202020204" pitchFamily="34" charset="0"/>
            </a:endParaRPr>
          </a:p>
        </p:txBody>
      </p:sp>
      <p:sp>
        <p:nvSpPr>
          <p:cNvPr id="4" name="Footer Placeholder 3">
            <a:extLst>
              <a:ext uri="{FF2B5EF4-FFF2-40B4-BE49-F238E27FC236}">
                <a16:creationId xmlns:a16="http://schemas.microsoft.com/office/drawing/2014/main" id="{DDB610E6-BB06-369E-91CA-4CAE3CA600E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latin typeface="Arial" panose="020B0604020202020204" pitchFamily="34" charset="0"/>
            </a:endParaRPr>
          </a:p>
        </p:txBody>
      </p:sp>
      <p:sp>
        <p:nvSpPr>
          <p:cNvPr id="5" name="Slide Number Placeholder 4">
            <a:extLst>
              <a:ext uri="{FF2B5EF4-FFF2-40B4-BE49-F238E27FC236}">
                <a16:creationId xmlns:a16="http://schemas.microsoft.com/office/drawing/2014/main" id="{5CC4DAE9-B01C-CD5E-3432-17D127B05469}"/>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204D03CD-4676-6D45-A145-1BF886EBA729}" type="slidenum">
              <a:rPr lang="en-US" altLang="en-US">
                <a:latin typeface="Arial" panose="020B0604020202020204" pitchFamily="34" charset="0"/>
              </a:rPr>
              <a:pPr>
                <a:defRPr/>
              </a:pPr>
              <a:t>‹#›</a:t>
            </a:fld>
            <a:endParaRPr lang="en-US" altLang="en-US">
              <a:latin typeface="Arial" panose="020B0604020202020204" pitchFamily="3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48B271-E0DD-EF4C-1B50-9CDF0485E6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pPr>
              <a:defRPr/>
            </a:pPr>
            <a:endParaRPr lang="en-US"/>
          </a:p>
        </p:txBody>
      </p:sp>
      <p:sp>
        <p:nvSpPr>
          <p:cNvPr id="3" name="Date Placeholder 2">
            <a:extLst>
              <a:ext uri="{FF2B5EF4-FFF2-40B4-BE49-F238E27FC236}">
                <a16:creationId xmlns:a16="http://schemas.microsoft.com/office/drawing/2014/main" id="{1E68EF9D-9DAE-2BBE-BDB6-98988C4DB5C0}"/>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pPr>
              <a:defRPr/>
            </a:pPr>
            <a:fld id="{8AFEB2CD-5C23-0E49-B9A8-58D88D01B5F1}" type="datetimeFigureOut">
              <a:rPr lang="en-US" smtClean="0"/>
              <a:pPr>
                <a:defRPr/>
              </a:pPr>
              <a:t>9/22/2025</a:t>
            </a:fld>
            <a:endParaRPr lang="en-US"/>
          </a:p>
        </p:txBody>
      </p:sp>
      <p:sp>
        <p:nvSpPr>
          <p:cNvPr id="4" name="Slide Image Placeholder 3">
            <a:extLst>
              <a:ext uri="{FF2B5EF4-FFF2-40B4-BE49-F238E27FC236}">
                <a16:creationId xmlns:a16="http://schemas.microsoft.com/office/drawing/2014/main" id="{D36BF003-AC95-E604-BFDE-2A117C45BDE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E0F431A5-590E-2345-C596-9B71C814BB8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1815E5DE-E0E5-E31D-677D-E878FF01F2D7}"/>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pPr>
              <a:defRPr/>
            </a:pPr>
            <a:endParaRPr lang="en-US"/>
          </a:p>
        </p:txBody>
      </p:sp>
      <p:sp>
        <p:nvSpPr>
          <p:cNvPr id="7" name="Slide Number Placeholder 6">
            <a:extLst>
              <a:ext uri="{FF2B5EF4-FFF2-40B4-BE49-F238E27FC236}">
                <a16:creationId xmlns:a16="http://schemas.microsoft.com/office/drawing/2014/main" id="{E3527DC8-16C0-AACA-C014-4C229A38F498}"/>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b="0" i="0">
                <a:latin typeface="Arial" panose="020B0604020202020204" pitchFamily="34" charset="0"/>
              </a:defRPr>
            </a:lvl1pPr>
          </a:lstStyle>
          <a:p>
            <a:pPr>
              <a:defRPr/>
            </a:pPr>
            <a:fld id="{CE441DC7-BB6D-3E4E-844C-E18AFEDD98D9}" type="slidenum">
              <a:rPr lang="en-US" altLang="en-US" smtClean="0"/>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b="0" i="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b="0" i="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b="0" i="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b="0" i="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b="0" i="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PLENARY VERSION</a:t>
            </a:r>
          </a:p>
          <a:p>
            <a:endParaRPr lang="en-US" dirty="0"/>
          </a:p>
          <a:p>
            <a:r>
              <a:rPr lang="en-US" dirty="0"/>
              <a:t>Habitat for Humanity Priority Session:</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rPr>
              <a:t>Affiliate priority content is established each fiscal year and focuses on topics that speak to the strategic plan, missions and values of Habitat for Humanity.</a:t>
            </a:r>
          </a:p>
        </p:txBody>
      </p:sp>
      <p:sp>
        <p:nvSpPr>
          <p:cNvPr id="4" name="Slide Number Placeholder 3"/>
          <p:cNvSpPr>
            <a:spLocks noGrp="1"/>
          </p:cNvSpPr>
          <p:nvPr>
            <p:ph type="sldNum" sz="quarter" idx="5"/>
          </p:nvPr>
        </p:nvSpPr>
        <p:spPr/>
        <p:txBody>
          <a:bodyPr/>
          <a:lstStyle/>
          <a:p>
            <a:fld id="{1B5D7568-D037-234A-88F2-C6D837FB9642}" type="slidenum">
              <a:rPr lang="en-US" smtClean="0"/>
              <a:t>1</a:t>
            </a:fld>
            <a:endParaRPr lang="en-US"/>
          </a:p>
        </p:txBody>
      </p:sp>
    </p:spTree>
    <p:extLst>
      <p:ext uri="{BB962C8B-B14F-4D97-AF65-F5344CB8AC3E}">
        <p14:creationId xmlns:p14="http://schemas.microsoft.com/office/powerpoint/2010/main" val="1657506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Current role:</a:t>
            </a:r>
          </a:p>
          <a:p>
            <a:endParaRPr lang="en-US" b="1"/>
          </a:p>
          <a:p>
            <a:pPr marL="0" marR="0" lvl="0" indent="0" algn="l" defTabSz="457200" rtl="0" eaLnBrk="1" fontAlgn="auto" latinLnBrk="0" hangingPunct="1">
              <a:spcBef>
                <a:spcPts val="0"/>
              </a:spcBef>
              <a:spcAft>
                <a:spcPts val="0"/>
              </a:spcAft>
              <a:buClrTx/>
              <a:buSzTx/>
              <a:buFontTx/>
              <a:buNone/>
              <a:tabLst/>
              <a:defRPr/>
            </a:pPr>
            <a:r>
              <a:rPr kumimoji="0" lang="en-US" sz="1200" b="0" i="0" u="none" strike="noStrike" kern="1200" cap="none" spc="0" normalizeH="0" baseline="0" noProof="0">
                <a:ln>
                  <a:noFill/>
                </a:ln>
                <a:solidFill>
                  <a:srgbClr val="FFFFFF"/>
                </a:solidFill>
                <a:effectLst/>
                <a:uLnTx/>
                <a:uFillTx/>
                <a:latin typeface="+mj-lt"/>
                <a:ea typeface="+mn-ea"/>
                <a:cs typeface="+mn-cs"/>
              </a:rPr>
              <a:t>VP Global Housing Opportunities &amp; Mission Engagement (HOME) Team</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1B5D7568-D037-234A-88F2-C6D837FB9642}" type="slidenum">
              <a:rPr lang="en-US" smtClean="0"/>
              <a:t>2</a:t>
            </a:fld>
            <a:endParaRPr lang="en-US"/>
          </a:p>
        </p:txBody>
      </p:sp>
      <p:sp>
        <p:nvSpPr>
          <p:cNvPr id="5" name="Date Placeholder 4">
            <a:extLst>
              <a:ext uri="{FF2B5EF4-FFF2-40B4-BE49-F238E27FC236}">
                <a16:creationId xmlns:a16="http://schemas.microsoft.com/office/drawing/2014/main" id="{BBA2E30A-BB9B-29A5-3B28-784E4C671384}"/>
              </a:ext>
            </a:extLst>
          </p:cNvPr>
          <p:cNvSpPr>
            <a:spLocks noGrp="1"/>
          </p:cNvSpPr>
          <p:nvPr>
            <p:ph type="dt" idx="1"/>
          </p:nvPr>
        </p:nvSpPr>
        <p:spPr/>
        <p:txBody>
          <a:bodyPr/>
          <a:lstStyle/>
          <a:p>
            <a:fld id="{600E4D21-74A8-4CA0-B4B7-81C1CBC40DC8}" type="datetime1">
              <a:rPr lang="en-US" smtClean="0"/>
              <a:t>9/22/2025</a:t>
            </a:fld>
            <a:endParaRPr lang="en-US"/>
          </a:p>
        </p:txBody>
      </p:sp>
      <p:sp>
        <p:nvSpPr>
          <p:cNvPr id="6" name="Footer Placeholder 5">
            <a:extLst>
              <a:ext uri="{FF2B5EF4-FFF2-40B4-BE49-F238E27FC236}">
                <a16:creationId xmlns:a16="http://schemas.microsoft.com/office/drawing/2014/main" id="{B1B8B0C0-2939-2269-D31D-809385E72D05}"/>
              </a:ext>
            </a:extLst>
          </p:cNvPr>
          <p:cNvSpPr>
            <a:spLocks noGrp="1"/>
          </p:cNvSpPr>
          <p:nvPr>
            <p:ph type="ftr" sz="quarter" idx="4"/>
          </p:nvPr>
        </p:nvSpPr>
        <p:spPr/>
        <p:txBody>
          <a:bodyPr/>
          <a:lstStyle/>
          <a:p>
            <a:r>
              <a:rPr lang="en-US"/>
              <a:t>Where do we Start: Operationalizing your Affiliate's DEI Commitment </a:t>
            </a:r>
          </a:p>
        </p:txBody>
      </p:sp>
    </p:spTree>
    <p:extLst>
      <p:ext uri="{BB962C8B-B14F-4D97-AF65-F5344CB8AC3E}">
        <p14:creationId xmlns:p14="http://schemas.microsoft.com/office/powerpoint/2010/main" val="3668381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fld id="{CAC768F1-79F1-4EA3-9A0C-09D991FE7CE8}" type="datetime1">
              <a:rPr lang="en-US" smtClean="0"/>
              <a:t>9/22/2025</a:t>
            </a:fld>
            <a:endParaRPr lang="en-US"/>
          </a:p>
        </p:txBody>
      </p:sp>
      <p:sp>
        <p:nvSpPr>
          <p:cNvPr id="5" name="Footer Placeholder 4"/>
          <p:cNvSpPr>
            <a:spLocks noGrp="1"/>
          </p:cNvSpPr>
          <p:nvPr>
            <p:ph type="ftr" sz="quarter" idx="4"/>
          </p:nvPr>
        </p:nvSpPr>
        <p:spPr/>
        <p:txBody>
          <a:bodyPr/>
          <a:lstStyle/>
          <a:p>
            <a:r>
              <a:rPr lang="en-US"/>
              <a:t>Where do we Start: Operationalizing your Affiliate's DEI Commitment </a:t>
            </a:r>
          </a:p>
        </p:txBody>
      </p:sp>
      <p:sp>
        <p:nvSpPr>
          <p:cNvPr id="6" name="Slide Number Placeholder 5"/>
          <p:cNvSpPr>
            <a:spLocks noGrp="1"/>
          </p:cNvSpPr>
          <p:nvPr>
            <p:ph type="sldNum" sz="quarter" idx="5"/>
          </p:nvPr>
        </p:nvSpPr>
        <p:spPr/>
        <p:txBody>
          <a:bodyPr/>
          <a:lstStyle/>
          <a:p>
            <a:fld id="{1B5D7568-D037-234A-88F2-C6D837FB9642}" type="slidenum">
              <a:rPr lang="en-US" smtClean="0"/>
              <a:t>3</a:t>
            </a:fld>
            <a:endParaRPr lang="en-US"/>
          </a:p>
        </p:txBody>
      </p:sp>
    </p:spTree>
    <p:extLst>
      <p:ext uri="{BB962C8B-B14F-4D97-AF65-F5344CB8AC3E}">
        <p14:creationId xmlns:p14="http://schemas.microsoft.com/office/powerpoint/2010/main" val="4116760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CE441DC7-BB6D-3E4E-844C-E18AFEDD98D9}" type="slidenum">
              <a:rPr lang="en-US" altLang="en-US" smtClean="0"/>
              <a:pPr>
                <a:defRPr/>
              </a:pPr>
              <a:t>4</a:t>
            </a:fld>
            <a:endParaRPr lang="en-US" altLang="en-US"/>
          </a:p>
        </p:txBody>
      </p:sp>
    </p:spTree>
    <p:extLst>
      <p:ext uri="{BB962C8B-B14F-4D97-AF65-F5344CB8AC3E}">
        <p14:creationId xmlns:p14="http://schemas.microsoft.com/office/powerpoint/2010/main" val="94220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SAY:</a:t>
            </a:r>
          </a:p>
          <a:p>
            <a:endParaRPr lang="en-US" dirty="0"/>
          </a:p>
          <a:p>
            <a:endParaRPr lang="en-US" dirty="0">
              <a:cs typeface="Calibri"/>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cs typeface="Calibri"/>
              </a:rPr>
              <a:t>INSTRUCTIONS: (10-12 min. For Briars clips and reflection activity)</a:t>
            </a:r>
          </a:p>
          <a:p>
            <a:endParaRPr lang="en-US" dirty="0">
              <a:cs typeface="Calibri"/>
            </a:endParaRPr>
          </a:p>
          <a:p>
            <a:endParaRPr lang="en-US" dirty="0"/>
          </a:p>
          <a:p>
            <a:pPr marL="177982" indent="-177982">
              <a:buFont typeface="Arial"/>
              <a:buChar char="•"/>
            </a:pPr>
            <a:r>
              <a:rPr lang="en-US" dirty="0"/>
              <a:t>Click the Play button to start the video.</a:t>
            </a:r>
            <a:endParaRPr lang="en-US" dirty="0">
              <a:cs typeface="Calibri"/>
            </a:endParaRPr>
          </a:p>
          <a:p>
            <a:pPr marL="177982" indent="-177982">
              <a:buFont typeface="Arial"/>
              <a:buChar char="•"/>
            </a:pPr>
            <a:r>
              <a:rPr lang="en-US" dirty="0">
                <a:cs typeface="Calibri"/>
              </a:rPr>
              <a:t>Play video clips back-to-back, in the order they are listed below: </a:t>
            </a:r>
          </a:p>
          <a:p>
            <a:pPr marL="177982" indent="-177982">
              <a:buFont typeface="Arial"/>
              <a:buChar char="•"/>
            </a:pPr>
            <a:endParaRPr lang="en-US" dirty="0">
              <a:cs typeface="Calibri"/>
            </a:endParaRPr>
          </a:p>
          <a:p>
            <a:pPr marL="652602" lvl="1" indent="-177982">
              <a:buFont typeface="Courier New"/>
              <a:buChar char="o"/>
            </a:pPr>
            <a:r>
              <a:rPr lang="en-US" dirty="0"/>
              <a:t>Video One -- Intro (1:43)</a:t>
            </a:r>
          </a:p>
          <a:p>
            <a:pPr marL="652602" marR="0" lvl="1" indent="-177982" algn="l" defTabSz="914400" rtl="0" eaLnBrk="0" fontAlgn="base" latinLnBrk="0" hangingPunct="0">
              <a:lnSpc>
                <a:spcPct val="100000"/>
              </a:lnSpc>
              <a:spcBef>
                <a:spcPct val="30000"/>
              </a:spcBef>
              <a:spcAft>
                <a:spcPct val="0"/>
              </a:spcAft>
              <a:buClrTx/>
              <a:buSzTx/>
              <a:buFont typeface="Courier New"/>
              <a:buChar char="o"/>
              <a:tabLst/>
              <a:defRPr/>
            </a:pPr>
            <a:r>
              <a:rPr lang="en-US" dirty="0"/>
              <a:t>Video Two – Chapter 9 – Briars in Transition (8:18)</a:t>
            </a:r>
          </a:p>
          <a:p>
            <a:pPr marL="652602" lvl="1" indent="-177982">
              <a:buFont typeface="Courier New"/>
              <a:buChar char="o"/>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CE441DC7-BB6D-3E4E-844C-E18AFEDD98D9}" type="slidenum">
              <a:rPr lang="en-US" altLang="en-US" smtClean="0"/>
              <a:pPr>
                <a:defRPr/>
              </a:pPr>
              <a:t>5</a:t>
            </a:fld>
            <a:endParaRPr lang="en-US" altLang="en-US"/>
          </a:p>
        </p:txBody>
      </p:sp>
    </p:spTree>
    <p:extLst>
      <p:ext uri="{BB962C8B-B14F-4D97-AF65-F5344CB8AC3E}">
        <p14:creationId xmlns:p14="http://schemas.microsoft.com/office/powerpoint/2010/main" val="3207557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INSTRUCTIONS:</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Play Video Two -- – Chapter 9 – Briars in Transition (8:18)</a:t>
            </a:r>
          </a:p>
          <a:p>
            <a:endParaRPr lang="en-US" dirty="0"/>
          </a:p>
        </p:txBody>
      </p:sp>
      <p:sp>
        <p:nvSpPr>
          <p:cNvPr id="4" name="Slide Number Placeholder 3"/>
          <p:cNvSpPr>
            <a:spLocks noGrp="1"/>
          </p:cNvSpPr>
          <p:nvPr>
            <p:ph type="sldNum" sz="quarter" idx="5"/>
          </p:nvPr>
        </p:nvSpPr>
        <p:spPr/>
        <p:txBody>
          <a:bodyPr/>
          <a:lstStyle/>
          <a:p>
            <a:pPr>
              <a:defRPr/>
            </a:pPr>
            <a:fld id="{CE441DC7-BB6D-3E4E-844C-E18AFEDD98D9}" type="slidenum">
              <a:rPr lang="en-US" altLang="en-US" smtClean="0"/>
              <a:pPr>
                <a:defRPr/>
              </a:pPr>
              <a:t>6</a:t>
            </a:fld>
            <a:endParaRPr lang="en-US" altLang="en-US"/>
          </a:p>
        </p:txBody>
      </p:sp>
    </p:spTree>
    <p:extLst>
      <p:ext uri="{BB962C8B-B14F-4D97-AF65-F5344CB8AC3E}">
        <p14:creationId xmlns:p14="http://schemas.microsoft.com/office/powerpoint/2010/main" val="2337410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D0EFDA-1957-4F2E-9124-CE3A41C5841C}" type="slidenum">
              <a:rPr lang="en-US" smtClean="0"/>
              <a:t>7</a:t>
            </a:fld>
            <a:endParaRPr lang="en-US"/>
          </a:p>
        </p:txBody>
      </p:sp>
    </p:spTree>
    <p:extLst>
      <p:ext uri="{BB962C8B-B14F-4D97-AF65-F5344CB8AC3E}">
        <p14:creationId xmlns:p14="http://schemas.microsoft.com/office/powerpoint/2010/main" val="577560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30"/>
              </a:spcAft>
            </a:pPr>
            <a:endParaRPr lang="en-US" sz="1900" dirty="0">
              <a:latin typeface="Aptos"/>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B5D7568-D037-234A-88F2-C6D837FB9642}" type="slidenum">
              <a:rPr lang="en-US" smtClean="0"/>
              <a:t>8</a:t>
            </a:fld>
            <a:endParaRPr lang="en-US"/>
          </a:p>
        </p:txBody>
      </p:sp>
      <p:sp>
        <p:nvSpPr>
          <p:cNvPr id="5" name="Date Placeholder 4">
            <a:extLst>
              <a:ext uri="{FF2B5EF4-FFF2-40B4-BE49-F238E27FC236}">
                <a16:creationId xmlns:a16="http://schemas.microsoft.com/office/drawing/2014/main" id="{757170A2-3096-288F-B3D0-39086E0F457D}"/>
              </a:ext>
            </a:extLst>
          </p:cNvPr>
          <p:cNvSpPr>
            <a:spLocks noGrp="1"/>
          </p:cNvSpPr>
          <p:nvPr>
            <p:ph type="dt" idx="1"/>
          </p:nvPr>
        </p:nvSpPr>
        <p:spPr/>
        <p:txBody>
          <a:bodyPr/>
          <a:lstStyle/>
          <a:p>
            <a:fld id="{69F0FC65-EE86-4786-B30F-3AB367CB9070}" type="datetime1">
              <a:rPr lang="en-US" smtClean="0"/>
              <a:t>9/22/2025</a:t>
            </a:fld>
            <a:endParaRPr lang="en-US"/>
          </a:p>
        </p:txBody>
      </p:sp>
      <p:sp>
        <p:nvSpPr>
          <p:cNvPr id="6" name="Footer Placeholder 5">
            <a:extLst>
              <a:ext uri="{FF2B5EF4-FFF2-40B4-BE49-F238E27FC236}">
                <a16:creationId xmlns:a16="http://schemas.microsoft.com/office/drawing/2014/main" id="{0C1A98D3-B9C6-905D-4ECD-99EAA6C00A56}"/>
              </a:ext>
            </a:extLst>
          </p:cNvPr>
          <p:cNvSpPr>
            <a:spLocks noGrp="1"/>
          </p:cNvSpPr>
          <p:nvPr>
            <p:ph type="ftr" sz="quarter" idx="4"/>
          </p:nvPr>
        </p:nvSpPr>
        <p:spPr/>
        <p:txBody>
          <a:bodyPr/>
          <a:lstStyle/>
          <a:p>
            <a:r>
              <a:rPr lang="en-US"/>
              <a:t>Where do we Start: Operationalizing your Affiliate's DEI Commitment </a:t>
            </a:r>
          </a:p>
        </p:txBody>
      </p:sp>
    </p:spTree>
    <p:extLst>
      <p:ext uri="{BB962C8B-B14F-4D97-AF65-F5344CB8AC3E}">
        <p14:creationId xmlns:p14="http://schemas.microsoft.com/office/powerpoint/2010/main" val="3471375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84A43-801D-F1F4-7D19-BAE0541C8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13D98E-83DF-AF17-3B75-A38FA113AE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4AE6C8-B97D-A230-D1D5-B007FF89CAC2}"/>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A0F9FD0F-D9D1-D54B-1B4A-905AC7F57E3A}"/>
              </a:ext>
            </a:extLst>
          </p:cNvPr>
          <p:cNvSpPr>
            <a:spLocks noGrp="1"/>
          </p:cNvSpPr>
          <p:nvPr>
            <p:ph type="sldNum" sz="quarter" idx="5"/>
          </p:nvPr>
        </p:nvSpPr>
        <p:spPr/>
        <p:txBody>
          <a:bodyPr/>
          <a:lstStyle/>
          <a:p>
            <a:pPr marL="0" marR="0" lvl="0" indent="0" algn="r" defTabSz="483257" rtl="0" eaLnBrk="1" fontAlgn="auto" latinLnBrk="0" hangingPunct="1">
              <a:lnSpc>
                <a:spcPct val="100000"/>
              </a:lnSpc>
              <a:spcBef>
                <a:spcPts val="0"/>
              </a:spcBef>
              <a:spcAft>
                <a:spcPts val="0"/>
              </a:spcAft>
              <a:buClrTx/>
              <a:buSzTx/>
              <a:buFontTx/>
              <a:buNone/>
              <a:tabLst/>
              <a:defRPr/>
            </a:pPr>
            <a:fld id="{1B5D7568-D037-234A-88F2-C6D837FB9642}"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83257"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Date Placeholder 4">
            <a:extLst>
              <a:ext uri="{FF2B5EF4-FFF2-40B4-BE49-F238E27FC236}">
                <a16:creationId xmlns:a16="http://schemas.microsoft.com/office/drawing/2014/main" id="{0FB8F9B8-9CFF-D46D-F820-265053BD9020}"/>
              </a:ext>
            </a:extLst>
          </p:cNvPr>
          <p:cNvSpPr>
            <a:spLocks noGrp="1"/>
          </p:cNvSpPr>
          <p:nvPr>
            <p:ph type="dt" idx="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3D11C5-5D23-4775-BEB7-58AE60338F1C}" type="datetime1">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9/22/2025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6" name="Footer Placeholder 5">
            <a:extLst>
              <a:ext uri="{FF2B5EF4-FFF2-40B4-BE49-F238E27FC236}">
                <a16:creationId xmlns:a16="http://schemas.microsoft.com/office/drawing/2014/main" id="{78EC3B44-B9C3-F87A-8526-DCE4D97A049B}"/>
              </a:ext>
            </a:extLst>
          </p:cNvPr>
          <p:cNvSpPr>
            <a:spLocks noGrp="1"/>
          </p:cNvSpPr>
          <p:nvPr>
            <p:ph type="ftr" sz="quarter" idx="4"/>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a:ea typeface="+mn-ea"/>
                <a:cs typeface="+mn-cs"/>
              </a:rPr>
              <a:t>Where do we Start: Operationalizing your Affiliate's DEI Commitment </a:t>
            </a:r>
          </a:p>
        </p:txBody>
      </p:sp>
    </p:spTree>
    <p:extLst>
      <p:ext uri="{BB962C8B-B14F-4D97-AF65-F5344CB8AC3E}">
        <p14:creationId xmlns:p14="http://schemas.microsoft.com/office/powerpoint/2010/main" val="2841379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5D7568-D037-234A-88F2-C6D837FB9642}" type="slidenum">
              <a:rPr lang="en-US" smtClean="0"/>
              <a:t>10</a:t>
            </a:fld>
            <a:endParaRPr lang="en-US"/>
          </a:p>
        </p:txBody>
      </p:sp>
    </p:spTree>
    <p:extLst>
      <p:ext uri="{BB962C8B-B14F-4D97-AF65-F5344CB8AC3E}">
        <p14:creationId xmlns:p14="http://schemas.microsoft.com/office/powerpoint/2010/main" val="315455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Blu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2BDD4A-041E-17FE-37CA-4E69CCDF08A3}"/>
              </a:ext>
            </a:extLst>
          </p:cNvPr>
          <p:cNvSpPr>
            <a:spLocks noGrp="1" noRot="1" noMove="1" noResize="1" noEditPoints="1" noAdjustHandles="1" noChangeArrowheads="1" noChangeShapeType="1"/>
          </p:cNvSpPr>
          <p:nvPr userDrawn="1"/>
        </p:nvSpPr>
        <p:spPr>
          <a:xfrm flipH="1">
            <a:off x="0" y="0"/>
            <a:ext cx="12192000" cy="6172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DC8D72D2-E2E7-F081-F09E-25F89AB42769}"/>
              </a:ext>
            </a:extLst>
          </p:cNvPr>
          <p:cNvSpPr>
            <a:spLocks noGrp="1" noRot="1" noMove="1" noResize="1" noEditPoints="1" noAdjustHandles="1" noChangeArrowheads="1" noChangeShapeType="1"/>
          </p:cNvSpPr>
          <p:nvPr userDrawn="1"/>
        </p:nvSpPr>
        <p:spPr>
          <a:xfrm>
            <a:off x="0" y="2286000"/>
            <a:ext cx="12192000" cy="401641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 Placeholder 16">
            <a:extLst>
              <a:ext uri="{FF2B5EF4-FFF2-40B4-BE49-F238E27FC236}">
                <a16:creationId xmlns:a16="http://schemas.microsoft.com/office/drawing/2014/main" id="{5F1324B0-02CD-78F7-FB70-8C440D0EC26C}"/>
              </a:ext>
            </a:extLst>
          </p:cNvPr>
          <p:cNvSpPr>
            <a:spLocks noGrp="1"/>
          </p:cNvSpPr>
          <p:nvPr>
            <p:ph type="body" sz="quarter" idx="10"/>
          </p:nvPr>
        </p:nvSpPr>
        <p:spPr>
          <a:xfrm>
            <a:off x="838200" y="5053447"/>
            <a:ext cx="10515600" cy="779402"/>
          </a:xfrm>
          <a:noFill/>
          <a:ln>
            <a:noFill/>
          </a:ln>
        </p:spPr>
        <p:txBody>
          <a:bodyPr lIns="0" tIns="0" rIns="0" bIns="0" anchor="ctr" anchorCtr="0"/>
          <a:lstStyle>
            <a:lvl1pPr marL="0" indent="0">
              <a:buNone/>
              <a:defRPr/>
            </a:lvl1pPr>
          </a:lstStyle>
          <a:p>
            <a:pPr lvl="0"/>
            <a:r>
              <a:rPr lang="en-US"/>
              <a:t>Click to edit Master text styles</a:t>
            </a:r>
          </a:p>
        </p:txBody>
      </p:sp>
      <p:sp>
        <p:nvSpPr>
          <p:cNvPr id="38" name="Freeform 37">
            <a:extLst>
              <a:ext uri="{FF2B5EF4-FFF2-40B4-BE49-F238E27FC236}">
                <a16:creationId xmlns:a16="http://schemas.microsoft.com/office/drawing/2014/main" id="{1D797E9E-4356-C5CB-90F6-4CF0332A903D}"/>
              </a:ext>
            </a:extLst>
          </p:cNvPr>
          <p:cNvSpPr>
            <a:spLocks noGrp="1" noRot="1" noChangeAspect="1" noMove="1" noResize="1" noEditPoints="1" noAdjustHandles="1" noChangeArrowheads="1" noChangeShapeType="1"/>
          </p:cNvSpPr>
          <p:nvPr/>
        </p:nvSpPr>
        <p:spPr>
          <a:xfrm>
            <a:off x="685800" y="378451"/>
            <a:ext cx="3300984" cy="1097203"/>
          </a:xfrm>
          <a:custGeom>
            <a:avLst/>
            <a:gdLst>
              <a:gd name="connsiteX0" fmla="*/ 1843467 w 2320765"/>
              <a:gd name="connsiteY0" fmla="*/ 670491 h 771391"/>
              <a:gd name="connsiteX1" fmla="*/ 1820417 w 2320765"/>
              <a:gd name="connsiteY1" fmla="*/ 694016 h 771391"/>
              <a:gd name="connsiteX2" fmla="*/ 1832609 w 2320765"/>
              <a:gd name="connsiteY2" fmla="*/ 707904 h 771391"/>
              <a:gd name="connsiteX3" fmla="*/ 1843467 w 2320765"/>
              <a:gd name="connsiteY3" fmla="*/ 702991 h 771391"/>
              <a:gd name="connsiteX4" fmla="*/ 1148429 w 2320765"/>
              <a:gd name="connsiteY4" fmla="*/ 635535 h 771391"/>
              <a:gd name="connsiteX5" fmla="*/ 1135761 w 2320765"/>
              <a:gd name="connsiteY5" fmla="*/ 672286 h 771391"/>
              <a:gd name="connsiteX6" fmla="*/ 1148429 w 2320765"/>
              <a:gd name="connsiteY6" fmla="*/ 709037 h 771391"/>
              <a:gd name="connsiteX7" fmla="*/ 1161097 w 2320765"/>
              <a:gd name="connsiteY7" fmla="*/ 672286 h 771391"/>
              <a:gd name="connsiteX8" fmla="*/ 1148429 w 2320765"/>
              <a:gd name="connsiteY8" fmla="*/ 635535 h 771391"/>
              <a:gd name="connsiteX9" fmla="*/ 2138553 w 2320765"/>
              <a:gd name="connsiteY9" fmla="*/ 615790 h 771391"/>
              <a:gd name="connsiteX10" fmla="*/ 2177510 w 2320765"/>
              <a:gd name="connsiteY10" fmla="*/ 615790 h 771391"/>
              <a:gd name="connsiteX11" fmla="*/ 2193607 w 2320765"/>
              <a:gd name="connsiteY11" fmla="*/ 679656 h 771391"/>
              <a:gd name="connsiteX12" fmla="*/ 2194084 w 2320765"/>
              <a:gd name="connsiteY12" fmla="*/ 679656 h 771391"/>
              <a:gd name="connsiteX13" fmla="*/ 2207228 w 2320765"/>
              <a:gd name="connsiteY13" fmla="*/ 615790 h 771391"/>
              <a:gd name="connsiteX14" fmla="*/ 2239518 w 2320765"/>
              <a:gd name="connsiteY14" fmla="*/ 615790 h 771391"/>
              <a:gd name="connsiteX15" fmla="*/ 2200656 w 2320765"/>
              <a:gd name="connsiteY15" fmla="*/ 738230 h 771391"/>
              <a:gd name="connsiteX16" fmla="*/ 2150936 w 2320765"/>
              <a:gd name="connsiteY16" fmla="*/ 771391 h 771391"/>
              <a:gd name="connsiteX17" fmla="*/ 2140077 w 2320765"/>
              <a:gd name="connsiteY17" fmla="*/ 770258 h 771391"/>
              <a:gd name="connsiteX18" fmla="*/ 2140077 w 2320765"/>
              <a:gd name="connsiteY18" fmla="*/ 741537 h 771391"/>
              <a:gd name="connsiteX19" fmla="*/ 2152745 w 2320765"/>
              <a:gd name="connsiteY19" fmla="*/ 744938 h 771391"/>
              <a:gd name="connsiteX20" fmla="*/ 2172367 w 2320765"/>
              <a:gd name="connsiteY20" fmla="*/ 726988 h 771391"/>
              <a:gd name="connsiteX21" fmla="*/ 2162461 w 2320765"/>
              <a:gd name="connsiteY21" fmla="*/ 696283 h 771391"/>
              <a:gd name="connsiteX22" fmla="*/ 2138553 w 2320765"/>
              <a:gd name="connsiteY22" fmla="*/ 615790 h 771391"/>
              <a:gd name="connsiteX23" fmla="*/ 2007774 w 2320765"/>
              <a:gd name="connsiteY23" fmla="*/ 615790 h 771391"/>
              <a:gd name="connsiteX24" fmla="*/ 2046922 w 2320765"/>
              <a:gd name="connsiteY24" fmla="*/ 615790 h 771391"/>
              <a:gd name="connsiteX25" fmla="*/ 2046446 w 2320765"/>
              <a:gd name="connsiteY25" fmla="*/ 668696 h 771391"/>
              <a:gd name="connsiteX26" fmla="*/ 2048446 w 2320765"/>
              <a:gd name="connsiteY26" fmla="*/ 728783 h 771391"/>
              <a:gd name="connsiteX27" fmla="*/ 2007774 w 2320765"/>
              <a:gd name="connsiteY27" fmla="*/ 728783 h 771391"/>
              <a:gd name="connsiteX28" fmla="*/ 2009774 w 2320765"/>
              <a:gd name="connsiteY28" fmla="*/ 683057 h 771391"/>
              <a:gd name="connsiteX29" fmla="*/ 2009774 w 2320765"/>
              <a:gd name="connsiteY29" fmla="*/ 661516 h 771391"/>
              <a:gd name="connsiteX30" fmla="*/ 2007774 w 2320765"/>
              <a:gd name="connsiteY30" fmla="*/ 615790 h 771391"/>
              <a:gd name="connsiteX31" fmla="*/ 1556003 w 2320765"/>
              <a:gd name="connsiteY31" fmla="*/ 615695 h 771391"/>
              <a:gd name="connsiteX32" fmla="*/ 1596675 w 2320765"/>
              <a:gd name="connsiteY32" fmla="*/ 615695 h 771391"/>
              <a:gd name="connsiteX33" fmla="*/ 1594675 w 2320765"/>
              <a:gd name="connsiteY33" fmla="*/ 661421 h 771391"/>
              <a:gd name="connsiteX34" fmla="*/ 1594675 w 2320765"/>
              <a:gd name="connsiteY34" fmla="*/ 682962 h 771391"/>
              <a:gd name="connsiteX35" fmla="*/ 1596675 w 2320765"/>
              <a:gd name="connsiteY35" fmla="*/ 728688 h 771391"/>
              <a:gd name="connsiteX36" fmla="*/ 1563623 w 2320765"/>
              <a:gd name="connsiteY36" fmla="*/ 728688 h 771391"/>
              <a:gd name="connsiteX37" fmla="*/ 1563623 w 2320765"/>
              <a:gd name="connsiteY37" fmla="*/ 728782 h 771391"/>
              <a:gd name="connsiteX38" fmla="*/ 1560290 w 2320765"/>
              <a:gd name="connsiteY38" fmla="*/ 718673 h 771391"/>
              <a:gd name="connsiteX39" fmla="*/ 1531619 w 2320765"/>
              <a:gd name="connsiteY39" fmla="*/ 731428 h 771391"/>
              <a:gd name="connsiteX40" fmla="*/ 1499711 w 2320765"/>
              <a:gd name="connsiteY40" fmla="*/ 695999 h 771391"/>
              <a:gd name="connsiteX41" fmla="*/ 1499711 w 2320765"/>
              <a:gd name="connsiteY41" fmla="*/ 661516 h 771391"/>
              <a:gd name="connsiteX42" fmla="*/ 1497615 w 2320765"/>
              <a:gd name="connsiteY42" fmla="*/ 615789 h 771391"/>
              <a:gd name="connsiteX43" fmla="*/ 1536286 w 2320765"/>
              <a:gd name="connsiteY43" fmla="*/ 615789 h 771391"/>
              <a:gd name="connsiteX44" fmla="*/ 1536286 w 2320765"/>
              <a:gd name="connsiteY44" fmla="*/ 690898 h 771391"/>
              <a:gd name="connsiteX45" fmla="*/ 1546478 w 2320765"/>
              <a:gd name="connsiteY45" fmla="*/ 704974 h 771391"/>
              <a:gd name="connsiteX46" fmla="*/ 1558004 w 2320765"/>
              <a:gd name="connsiteY46" fmla="*/ 693071 h 771391"/>
              <a:gd name="connsiteX47" fmla="*/ 1558004 w 2320765"/>
              <a:gd name="connsiteY47" fmla="*/ 661421 h 771391"/>
              <a:gd name="connsiteX48" fmla="*/ 1556003 w 2320765"/>
              <a:gd name="connsiteY48" fmla="*/ 615695 h 771391"/>
              <a:gd name="connsiteX49" fmla="*/ 1280826 w 2320765"/>
              <a:gd name="connsiteY49" fmla="*/ 613144 h 771391"/>
              <a:gd name="connsiteX50" fmla="*/ 1285779 w 2320765"/>
              <a:gd name="connsiteY50" fmla="*/ 613805 h 771391"/>
              <a:gd name="connsiteX51" fmla="*/ 1285779 w 2320765"/>
              <a:gd name="connsiteY51" fmla="*/ 643660 h 771391"/>
              <a:gd name="connsiteX52" fmla="*/ 1279016 w 2320765"/>
              <a:gd name="connsiteY52" fmla="*/ 642715 h 771391"/>
              <a:gd name="connsiteX53" fmla="*/ 1254442 w 2320765"/>
              <a:gd name="connsiteY53" fmla="*/ 683056 h 771391"/>
              <a:gd name="connsiteX54" fmla="*/ 1256442 w 2320765"/>
              <a:gd name="connsiteY54" fmla="*/ 728782 h 771391"/>
              <a:gd name="connsiteX55" fmla="*/ 1214342 w 2320765"/>
              <a:gd name="connsiteY55" fmla="*/ 728782 h 771391"/>
              <a:gd name="connsiteX56" fmla="*/ 1216342 w 2320765"/>
              <a:gd name="connsiteY56" fmla="*/ 683056 h 771391"/>
              <a:gd name="connsiteX57" fmla="*/ 1216342 w 2320765"/>
              <a:gd name="connsiteY57" fmla="*/ 661515 h 771391"/>
              <a:gd name="connsiteX58" fmla="*/ 1212532 w 2320765"/>
              <a:gd name="connsiteY58" fmla="*/ 615789 h 771391"/>
              <a:gd name="connsiteX59" fmla="*/ 1249013 w 2320765"/>
              <a:gd name="connsiteY59" fmla="*/ 615789 h 771391"/>
              <a:gd name="connsiteX60" fmla="*/ 1252156 w 2320765"/>
              <a:gd name="connsiteY60" fmla="*/ 630811 h 771391"/>
              <a:gd name="connsiteX61" fmla="*/ 1280826 w 2320765"/>
              <a:gd name="connsiteY61" fmla="*/ 613144 h 771391"/>
              <a:gd name="connsiteX62" fmla="*/ 1960530 w 2320765"/>
              <a:gd name="connsiteY62" fmla="*/ 613050 h 771391"/>
              <a:gd name="connsiteX63" fmla="*/ 1992439 w 2320765"/>
              <a:gd name="connsiteY63" fmla="*/ 648478 h 771391"/>
              <a:gd name="connsiteX64" fmla="*/ 1992439 w 2320765"/>
              <a:gd name="connsiteY64" fmla="*/ 682962 h 771391"/>
              <a:gd name="connsiteX65" fmla="*/ 1994439 w 2320765"/>
              <a:gd name="connsiteY65" fmla="*/ 728688 h 771391"/>
              <a:gd name="connsiteX66" fmla="*/ 1953767 w 2320765"/>
              <a:gd name="connsiteY66" fmla="*/ 728688 h 771391"/>
              <a:gd name="connsiteX67" fmla="*/ 1955767 w 2320765"/>
              <a:gd name="connsiteY67" fmla="*/ 682962 h 771391"/>
              <a:gd name="connsiteX68" fmla="*/ 1955767 w 2320765"/>
              <a:gd name="connsiteY68" fmla="*/ 651974 h 771391"/>
              <a:gd name="connsiteX69" fmla="*/ 1946052 w 2320765"/>
              <a:gd name="connsiteY69" fmla="*/ 639409 h 771391"/>
              <a:gd name="connsiteX70" fmla="*/ 1934050 w 2320765"/>
              <a:gd name="connsiteY70" fmla="*/ 650179 h 771391"/>
              <a:gd name="connsiteX71" fmla="*/ 1934050 w 2320765"/>
              <a:gd name="connsiteY71" fmla="*/ 682867 h 771391"/>
              <a:gd name="connsiteX72" fmla="*/ 1936051 w 2320765"/>
              <a:gd name="connsiteY72" fmla="*/ 728594 h 771391"/>
              <a:gd name="connsiteX73" fmla="*/ 1895379 w 2320765"/>
              <a:gd name="connsiteY73" fmla="*/ 728594 h 771391"/>
              <a:gd name="connsiteX74" fmla="*/ 1897379 w 2320765"/>
              <a:gd name="connsiteY74" fmla="*/ 682867 h 771391"/>
              <a:gd name="connsiteX75" fmla="*/ 1897379 w 2320765"/>
              <a:gd name="connsiteY75" fmla="*/ 661327 h 771391"/>
              <a:gd name="connsiteX76" fmla="*/ 1895379 w 2320765"/>
              <a:gd name="connsiteY76" fmla="*/ 615601 h 771391"/>
              <a:gd name="connsiteX77" fmla="*/ 1928335 w 2320765"/>
              <a:gd name="connsiteY77" fmla="*/ 615601 h 771391"/>
              <a:gd name="connsiteX78" fmla="*/ 1928335 w 2320765"/>
              <a:gd name="connsiteY78" fmla="*/ 615790 h 771391"/>
              <a:gd name="connsiteX79" fmla="*/ 1928431 w 2320765"/>
              <a:gd name="connsiteY79" fmla="*/ 615790 h 771391"/>
              <a:gd name="connsiteX80" fmla="*/ 1931860 w 2320765"/>
              <a:gd name="connsiteY80" fmla="*/ 625804 h 771391"/>
              <a:gd name="connsiteX81" fmla="*/ 1960530 w 2320765"/>
              <a:gd name="connsiteY81" fmla="*/ 613050 h 771391"/>
              <a:gd name="connsiteX82" fmla="*/ 1818131 w 2320765"/>
              <a:gd name="connsiteY82" fmla="*/ 613050 h 771391"/>
              <a:gd name="connsiteX83" fmla="*/ 1879186 w 2320765"/>
              <a:gd name="connsiteY83" fmla="*/ 661233 h 771391"/>
              <a:gd name="connsiteX84" fmla="*/ 1879186 w 2320765"/>
              <a:gd name="connsiteY84" fmla="*/ 689197 h 771391"/>
              <a:gd name="connsiteX85" fmla="*/ 1885092 w 2320765"/>
              <a:gd name="connsiteY85" fmla="*/ 728688 h 771391"/>
              <a:gd name="connsiteX86" fmla="*/ 1849183 w 2320765"/>
              <a:gd name="connsiteY86" fmla="*/ 728688 h 771391"/>
              <a:gd name="connsiteX87" fmla="*/ 1845373 w 2320765"/>
              <a:gd name="connsiteY87" fmla="*/ 721791 h 771391"/>
              <a:gd name="connsiteX88" fmla="*/ 1820036 w 2320765"/>
              <a:gd name="connsiteY88" fmla="*/ 730578 h 771391"/>
              <a:gd name="connsiteX89" fmla="*/ 1783841 w 2320765"/>
              <a:gd name="connsiteY89" fmla="*/ 696755 h 771391"/>
              <a:gd name="connsiteX90" fmla="*/ 1821846 w 2320765"/>
              <a:gd name="connsiteY90" fmla="*/ 655281 h 771391"/>
              <a:gd name="connsiteX91" fmla="*/ 1840610 w 2320765"/>
              <a:gd name="connsiteY91" fmla="*/ 649234 h 771391"/>
              <a:gd name="connsiteX92" fmla="*/ 1824513 w 2320765"/>
              <a:gd name="connsiteY92" fmla="*/ 634685 h 771391"/>
              <a:gd name="connsiteX93" fmla="*/ 1794414 w 2320765"/>
              <a:gd name="connsiteY93" fmla="*/ 646400 h 771391"/>
              <a:gd name="connsiteX94" fmla="*/ 1794414 w 2320765"/>
              <a:gd name="connsiteY94" fmla="*/ 614845 h 771391"/>
              <a:gd name="connsiteX95" fmla="*/ 1818131 w 2320765"/>
              <a:gd name="connsiteY95" fmla="*/ 613050 h 771391"/>
              <a:gd name="connsiteX96" fmla="*/ 1682781 w 2320765"/>
              <a:gd name="connsiteY96" fmla="*/ 613050 h 771391"/>
              <a:gd name="connsiteX97" fmla="*/ 1708118 w 2320765"/>
              <a:gd name="connsiteY97" fmla="*/ 627410 h 771391"/>
              <a:gd name="connsiteX98" fmla="*/ 1740026 w 2320765"/>
              <a:gd name="connsiteY98" fmla="*/ 613050 h 771391"/>
              <a:gd name="connsiteX99" fmla="*/ 1770602 w 2320765"/>
              <a:gd name="connsiteY99" fmla="*/ 650746 h 771391"/>
              <a:gd name="connsiteX100" fmla="*/ 1770602 w 2320765"/>
              <a:gd name="connsiteY100" fmla="*/ 683056 h 771391"/>
              <a:gd name="connsiteX101" fmla="*/ 1772602 w 2320765"/>
              <a:gd name="connsiteY101" fmla="*/ 728783 h 771391"/>
              <a:gd name="connsiteX102" fmla="*/ 1731930 w 2320765"/>
              <a:gd name="connsiteY102" fmla="*/ 728783 h 771391"/>
              <a:gd name="connsiteX103" fmla="*/ 1733930 w 2320765"/>
              <a:gd name="connsiteY103" fmla="*/ 683056 h 771391"/>
              <a:gd name="connsiteX104" fmla="*/ 1733930 w 2320765"/>
              <a:gd name="connsiteY104" fmla="*/ 651879 h 771391"/>
              <a:gd name="connsiteX105" fmla="*/ 1724691 w 2320765"/>
              <a:gd name="connsiteY105" fmla="*/ 638181 h 771391"/>
              <a:gd name="connsiteX106" fmla="*/ 1712689 w 2320765"/>
              <a:gd name="connsiteY106" fmla="*/ 651879 h 771391"/>
              <a:gd name="connsiteX107" fmla="*/ 1712689 w 2320765"/>
              <a:gd name="connsiteY107" fmla="*/ 683056 h 771391"/>
              <a:gd name="connsiteX108" fmla="*/ 1714690 w 2320765"/>
              <a:gd name="connsiteY108" fmla="*/ 728783 h 771391"/>
              <a:gd name="connsiteX109" fmla="*/ 1674018 w 2320765"/>
              <a:gd name="connsiteY109" fmla="*/ 728783 h 771391"/>
              <a:gd name="connsiteX110" fmla="*/ 1676018 w 2320765"/>
              <a:gd name="connsiteY110" fmla="*/ 683056 h 771391"/>
              <a:gd name="connsiteX111" fmla="*/ 1676018 w 2320765"/>
              <a:gd name="connsiteY111" fmla="*/ 651407 h 771391"/>
              <a:gd name="connsiteX112" fmla="*/ 1666779 w 2320765"/>
              <a:gd name="connsiteY112" fmla="*/ 638181 h 771391"/>
              <a:gd name="connsiteX113" fmla="*/ 1654777 w 2320765"/>
              <a:gd name="connsiteY113" fmla="*/ 650084 h 771391"/>
              <a:gd name="connsiteX114" fmla="*/ 1654777 w 2320765"/>
              <a:gd name="connsiteY114" fmla="*/ 683056 h 771391"/>
              <a:gd name="connsiteX115" fmla="*/ 1656778 w 2320765"/>
              <a:gd name="connsiteY115" fmla="*/ 728783 h 771391"/>
              <a:gd name="connsiteX116" fmla="*/ 1616106 w 2320765"/>
              <a:gd name="connsiteY116" fmla="*/ 728783 h 771391"/>
              <a:gd name="connsiteX117" fmla="*/ 1618106 w 2320765"/>
              <a:gd name="connsiteY117" fmla="*/ 683056 h 771391"/>
              <a:gd name="connsiteX118" fmla="*/ 1618106 w 2320765"/>
              <a:gd name="connsiteY118" fmla="*/ 661516 h 771391"/>
              <a:gd name="connsiteX119" fmla="*/ 1616106 w 2320765"/>
              <a:gd name="connsiteY119" fmla="*/ 615790 h 771391"/>
              <a:gd name="connsiteX120" fmla="*/ 1649539 w 2320765"/>
              <a:gd name="connsiteY120" fmla="*/ 615790 h 771391"/>
              <a:gd name="connsiteX121" fmla="*/ 1652968 w 2320765"/>
              <a:gd name="connsiteY121" fmla="*/ 625804 h 771391"/>
              <a:gd name="connsiteX122" fmla="*/ 1682781 w 2320765"/>
              <a:gd name="connsiteY122" fmla="*/ 613050 h 771391"/>
              <a:gd name="connsiteX123" fmla="*/ 1148429 w 2320765"/>
              <a:gd name="connsiteY123" fmla="*/ 613050 h 771391"/>
              <a:gd name="connsiteX124" fmla="*/ 1201293 w 2320765"/>
              <a:gd name="connsiteY124" fmla="*/ 672286 h 771391"/>
              <a:gd name="connsiteX125" fmla="*/ 1148429 w 2320765"/>
              <a:gd name="connsiteY125" fmla="*/ 731428 h 771391"/>
              <a:gd name="connsiteX126" fmla="*/ 1095565 w 2320765"/>
              <a:gd name="connsiteY126" fmla="*/ 672286 h 771391"/>
              <a:gd name="connsiteX127" fmla="*/ 1148429 w 2320765"/>
              <a:gd name="connsiteY127" fmla="*/ 613050 h 771391"/>
              <a:gd name="connsiteX128" fmla="*/ 2278189 w 2320765"/>
              <a:gd name="connsiteY128" fmla="*/ 582912 h 771391"/>
              <a:gd name="connsiteX129" fmla="*/ 2278189 w 2320765"/>
              <a:gd name="connsiteY129" fmla="*/ 595950 h 771391"/>
              <a:gd name="connsiteX130" fmla="*/ 2287714 w 2320765"/>
              <a:gd name="connsiteY130" fmla="*/ 595950 h 771391"/>
              <a:gd name="connsiteX131" fmla="*/ 2296191 w 2320765"/>
              <a:gd name="connsiteY131" fmla="*/ 589147 h 771391"/>
              <a:gd name="connsiteX132" fmla="*/ 2289047 w 2320765"/>
              <a:gd name="connsiteY132" fmla="*/ 582912 h 771391"/>
              <a:gd name="connsiteX133" fmla="*/ 2073307 w 2320765"/>
              <a:gd name="connsiteY133" fmla="*/ 581495 h 771391"/>
              <a:gd name="connsiteX134" fmla="*/ 2111312 w 2320765"/>
              <a:gd name="connsiteY134" fmla="*/ 581495 h 771391"/>
              <a:gd name="connsiteX135" fmla="*/ 2110645 w 2320765"/>
              <a:gd name="connsiteY135" fmla="*/ 615790 h 771391"/>
              <a:gd name="connsiteX136" fmla="*/ 2127599 w 2320765"/>
              <a:gd name="connsiteY136" fmla="*/ 615790 h 771391"/>
              <a:gd name="connsiteX137" fmla="*/ 2127599 w 2320765"/>
              <a:gd name="connsiteY137" fmla="*/ 637330 h 771391"/>
              <a:gd name="connsiteX138" fmla="*/ 2110645 w 2320765"/>
              <a:gd name="connsiteY138" fmla="*/ 637330 h 771391"/>
              <a:gd name="connsiteX139" fmla="*/ 2110645 w 2320765"/>
              <a:gd name="connsiteY139" fmla="*/ 693827 h 771391"/>
              <a:gd name="connsiteX140" fmla="*/ 2123027 w 2320765"/>
              <a:gd name="connsiteY140" fmla="*/ 708187 h 771391"/>
              <a:gd name="connsiteX141" fmla="*/ 2127790 w 2320765"/>
              <a:gd name="connsiteY141" fmla="*/ 707998 h 771391"/>
              <a:gd name="connsiteX142" fmla="*/ 2127790 w 2320765"/>
              <a:gd name="connsiteY142" fmla="*/ 728121 h 771391"/>
              <a:gd name="connsiteX143" fmla="*/ 2104930 w 2320765"/>
              <a:gd name="connsiteY143" fmla="*/ 731522 h 771391"/>
              <a:gd name="connsiteX144" fmla="*/ 2080546 w 2320765"/>
              <a:gd name="connsiteY144" fmla="*/ 720752 h 771391"/>
              <a:gd name="connsiteX145" fmla="*/ 2073974 w 2320765"/>
              <a:gd name="connsiteY145" fmla="*/ 694299 h 771391"/>
              <a:gd name="connsiteX146" fmla="*/ 2073974 w 2320765"/>
              <a:gd name="connsiteY146" fmla="*/ 637330 h 771391"/>
              <a:gd name="connsiteX147" fmla="*/ 2060829 w 2320765"/>
              <a:gd name="connsiteY147" fmla="*/ 637330 h 771391"/>
              <a:gd name="connsiteX148" fmla="*/ 2060829 w 2320765"/>
              <a:gd name="connsiteY148" fmla="*/ 615790 h 771391"/>
              <a:gd name="connsiteX149" fmla="*/ 2073974 w 2320765"/>
              <a:gd name="connsiteY149" fmla="*/ 615790 h 771391"/>
              <a:gd name="connsiteX150" fmla="*/ 2073307 w 2320765"/>
              <a:gd name="connsiteY150" fmla="*/ 581495 h 771391"/>
              <a:gd name="connsiteX151" fmla="*/ 2272283 w 2320765"/>
              <a:gd name="connsiteY151" fmla="*/ 577999 h 771391"/>
              <a:gd name="connsiteX152" fmla="*/ 2287809 w 2320765"/>
              <a:gd name="connsiteY152" fmla="*/ 577999 h 771391"/>
              <a:gd name="connsiteX153" fmla="*/ 2302001 w 2320765"/>
              <a:gd name="connsiteY153" fmla="*/ 589431 h 771391"/>
              <a:gd name="connsiteX154" fmla="*/ 2291429 w 2320765"/>
              <a:gd name="connsiteY154" fmla="*/ 600485 h 771391"/>
              <a:gd name="connsiteX155" fmla="*/ 2303144 w 2320765"/>
              <a:gd name="connsiteY155" fmla="*/ 618246 h 771391"/>
              <a:gd name="connsiteX156" fmla="*/ 2296667 w 2320765"/>
              <a:gd name="connsiteY156" fmla="*/ 618246 h 771391"/>
              <a:gd name="connsiteX157" fmla="*/ 2285713 w 2320765"/>
              <a:gd name="connsiteY157" fmla="*/ 600674 h 771391"/>
              <a:gd name="connsiteX158" fmla="*/ 2278189 w 2320765"/>
              <a:gd name="connsiteY158" fmla="*/ 600674 h 771391"/>
              <a:gd name="connsiteX159" fmla="*/ 2278189 w 2320765"/>
              <a:gd name="connsiteY159" fmla="*/ 618246 h 771391"/>
              <a:gd name="connsiteX160" fmla="*/ 2278093 w 2320765"/>
              <a:gd name="connsiteY160" fmla="*/ 618246 h 771391"/>
              <a:gd name="connsiteX161" fmla="*/ 2278093 w 2320765"/>
              <a:gd name="connsiteY161" fmla="*/ 618340 h 771391"/>
              <a:gd name="connsiteX162" fmla="*/ 2272283 w 2320765"/>
              <a:gd name="connsiteY162" fmla="*/ 618340 h 771391"/>
              <a:gd name="connsiteX163" fmla="*/ 2285713 w 2320765"/>
              <a:gd name="connsiteY163" fmla="*/ 569119 h 771391"/>
              <a:gd name="connsiteX164" fmla="*/ 2256853 w 2320765"/>
              <a:gd name="connsiteY164" fmla="*/ 598406 h 771391"/>
              <a:gd name="connsiteX165" fmla="*/ 2285713 w 2320765"/>
              <a:gd name="connsiteY165" fmla="*/ 627788 h 771391"/>
              <a:gd name="connsiteX166" fmla="*/ 2314384 w 2320765"/>
              <a:gd name="connsiteY166" fmla="*/ 598406 h 771391"/>
              <a:gd name="connsiteX167" fmla="*/ 2285713 w 2320765"/>
              <a:gd name="connsiteY167" fmla="*/ 569119 h 771391"/>
              <a:gd name="connsiteX168" fmla="*/ 1363694 w 2320765"/>
              <a:gd name="connsiteY168" fmla="*/ 568646 h 771391"/>
              <a:gd name="connsiteX169" fmla="*/ 1406366 w 2320765"/>
              <a:gd name="connsiteY169" fmla="*/ 568646 h 771391"/>
              <a:gd name="connsiteX170" fmla="*/ 1405223 w 2320765"/>
              <a:gd name="connsiteY170" fmla="*/ 606058 h 771391"/>
              <a:gd name="connsiteX171" fmla="*/ 1405223 w 2320765"/>
              <a:gd name="connsiteY171" fmla="*/ 631850 h 771391"/>
              <a:gd name="connsiteX172" fmla="*/ 1422368 w 2320765"/>
              <a:gd name="connsiteY172" fmla="*/ 632323 h 771391"/>
              <a:gd name="connsiteX173" fmla="*/ 1439513 w 2320765"/>
              <a:gd name="connsiteY173" fmla="*/ 631850 h 771391"/>
              <a:gd name="connsiteX174" fmla="*/ 1439513 w 2320765"/>
              <a:gd name="connsiteY174" fmla="*/ 606058 h 771391"/>
              <a:gd name="connsiteX175" fmla="*/ 1438370 w 2320765"/>
              <a:gd name="connsiteY175" fmla="*/ 568646 h 771391"/>
              <a:gd name="connsiteX176" fmla="*/ 1481042 w 2320765"/>
              <a:gd name="connsiteY176" fmla="*/ 568646 h 771391"/>
              <a:gd name="connsiteX177" fmla="*/ 1478756 w 2320765"/>
              <a:gd name="connsiteY177" fmla="*/ 648667 h 771391"/>
              <a:gd name="connsiteX178" fmla="*/ 1481042 w 2320765"/>
              <a:gd name="connsiteY178" fmla="*/ 728688 h 771391"/>
              <a:gd name="connsiteX179" fmla="*/ 1438370 w 2320765"/>
              <a:gd name="connsiteY179" fmla="*/ 728688 h 771391"/>
              <a:gd name="connsiteX180" fmla="*/ 1439513 w 2320765"/>
              <a:gd name="connsiteY180" fmla="*/ 691275 h 771391"/>
              <a:gd name="connsiteX181" fmla="*/ 1439513 w 2320765"/>
              <a:gd name="connsiteY181" fmla="*/ 658587 h 771391"/>
              <a:gd name="connsiteX182" fmla="*/ 1422368 w 2320765"/>
              <a:gd name="connsiteY182" fmla="*/ 658114 h 771391"/>
              <a:gd name="connsiteX183" fmla="*/ 1405223 w 2320765"/>
              <a:gd name="connsiteY183" fmla="*/ 658587 h 771391"/>
              <a:gd name="connsiteX184" fmla="*/ 1405223 w 2320765"/>
              <a:gd name="connsiteY184" fmla="*/ 691275 h 771391"/>
              <a:gd name="connsiteX185" fmla="*/ 1406366 w 2320765"/>
              <a:gd name="connsiteY185" fmla="*/ 728688 h 771391"/>
              <a:gd name="connsiteX186" fmla="*/ 1363694 w 2320765"/>
              <a:gd name="connsiteY186" fmla="*/ 728688 h 771391"/>
              <a:gd name="connsiteX187" fmla="*/ 1365980 w 2320765"/>
              <a:gd name="connsiteY187" fmla="*/ 648667 h 771391"/>
              <a:gd name="connsiteX188" fmla="*/ 1363694 w 2320765"/>
              <a:gd name="connsiteY188" fmla="*/ 568646 h 771391"/>
              <a:gd name="connsiteX189" fmla="*/ 2028157 w 2320765"/>
              <a:gd name="connsiteY189" fmla="*/ 567135 h 771391"/>
              <a:gd name="connsiteX190" fmla="*/ 2048541 w 2320765"/>
              <a:gd name="connsiteY190" fmla="*/ 587353 h 771391"/>
              <a:gd name="connsiteX191" fmla="*/ 2028157 w 2320765"/>
              <a:gd name="connsiteY191" fmla="*/ 607571 h 771391"/>
              <a:gd name="connsiteX192" fmla="*/ 2007869 w 2320765"/>
              <a:gd name="connsiteY192" fmla="*/ 587353 h 771391"/>
              <a:gd name="connsiteX193" fmla="*/ 2028157 w 2320765"/>
              <a:gd name="connsiteY193" fmla="*/ 567135 h 771391"/>
              <a:gd name="connsiteX194" fmla="*/ 1082802 w 2320765"/>
              <a:gd name="connsiteY194" fmla="*/ 566379 h 771391"/>
              <a:gd name="connsiteX195" fmla="*/ 1097089 w 2320765"/>
              <a:gd name="connsiteY195" fmla="*/ 568363 h 771391"/>
              <a:gd name="connsiteX196" fmla="*/ 1097089 w 2320765"/>
              <a:gd name="connsiteY196" fmla="*/ 591887 h 771391"/>
              <a:gd name="connsiteX197" fmla="*/ 1096994 w 2320765"/>
              <a:gd name="connsiteY197" fmla="*/ 591982 h 771391"/>
              <a:gd name="connsiteX198" fmla="*/ 1088231 w 2320765"/>
              <a:gd name="connsiteY198" fmla="*/ 589714 h 771391"/>
              <a:gd name="connsiteX199" fmla="*/ 1074229 w 2320765"/>
              <a:gd name="connsiteY199" fmla="*/ 604547 h 771391"/>
              <a:gd name="connsiteX200" fmla="*/ 1076515 w 2320765"/>
              <a:gd name="connsiteY200" fmla="*/ 615790 h 771391"/>
              <a:gd name="connsiteX201" fmla="*/ 1093470 w 2320765"/>
              <a:gd name="connsiteY201" fmla="*/ 615790 h 771391"/>
              <a:gd name="connsiteX202" fmla="*/ 1093470 w 2320765"/>
              <a:gd name="connsiteY202" fmla="*/ 637330 h 771391"/>
              <a:gd name="connsiteX203" fmla="*/ 1076325 w 2320765"/>
              <a:gd name="connsiteY203" fmla="*/ 637330 h 771391"/>
              <a:gd name="connsiteX204" fmla="*/ 1076325 w 2320765"/>
              <a:gd name="connsiteY204" fmla="*/ 683056 h 771391"/>
              <a:gd name="connsiteX205" fmla="*/ 1078325 w 2320765"/>
              <a:gd name="connsiteY205" fmla="*/ 728783 h 771391"/>
              <a:gd name="connsiteX206" fmla="*/ 1037653 w 2320765"/>
              <a:gd name="connsiteY206" fmla="*/ 728783 h 771391"/>
              <a:gd name="connsiteX207" fmla="*/ 1039654 w 2320765"/>
              <a:gd name="connsiteY207" fmla="*/ 683056 h 771391"/>
              <a:gd name="connsiteX208" fmla="*/ 1039654 w 2320765"/>
              <a:gd name="connsiteY208" fmla="*/ 637330 h 771391"/>
              <a:gd name="connsiteX209" fmla="*/ 1027271 w 2320765"/>
              <a:gd name="connsiteY209" fmla="*/ 637330 h 771391"/>
              <a:gd name="connsiteX210" fmla="*/ 1027271 w 2320765"/>
              <a:gd name="connsiteY210" fmla="*/ 615790 h 771391"/>
              <a:gd name="connsiteX211" fmla="*/ 1039654 w 2320765"/>
              <a:gd name="connsiteY211" fmla="*/ 615790 h 771391"/>
              <a:gd name="connsiteX212" fmla="*/ 1039654 w 2320765"/>
              <a:gd name="connsiteY212" fmla="*/ 607004 h 771391"/>
              <a:gd name="connsiteX213" fmla="*/ 1052512 w 2320765"/>
              <a:gd name="connsiteY213" fmla="*/ 576016 h 771391"/>
              <a:gd name="connsiteX214" fmla="*/ 1082802 w 2320765"/>
              <a:gd name="connsiteY214" fmla="*/ 566379 h 771391"/>
              <a:gd name="connsiteX215" fmla="*/ 2285713 w 2320765"/>
              <a:gd name="connsiteY215" fmla="*/ 563828 h 771391"/>
              <a:gd name="connsiteX216" fmla="*/ 2320765 w 2320765"/>
              <a:gd name="connsiteY216" fmla="*/ 598312 h 771391"/>
              <a:gd name="connsiteX217" fmla="*/ 2285713 w 2320765"/>
              <a:gd name="connsiteY217" fmla="*/ 632984 h 771391"/>
              <a:gd name="connsiteX218" fmla="*/ 2250471 w 2320765"/>
              <a:gd name="connsiteY218" fmla="*/ 598312 h 771391"/>
              <a:gd name="connsiteX219" fmla="*/ 2285713 w 2320765"/>
              <a:gd name="connsiteY219" fmla="*/ 563828 h 771391"/>
              <a:gd name="connsiteX220" fmla="*/ 104774 w 2320765"/>
              <a:gd name="connsiteY220" fmla="*/ 448662 h 771391"/>
              <a:gd name="connsiteX221" fmla="*/ 104870 w 2320765"/>
              <a:gd name="connsiteY221" fmla="*/ 448662 h 771391"/>
              <a:gd name="connsiteX222" fmla="*/ 183356 w 2320765"/>
              <a:gd name="connsiteY222" fmla="*/ 480973 h 771391"/>
              <a:gd name="connsiteX223" fmla="*/ 237553 w 2320765"/>
              <a:gd name="connsiteY223" fmla="*/ 566757 h 771391"/>
              <a:gd name="connsiteX224" fmla="*/ 248888 w 2320765"/>
              <a:gd name="connsiteY224" fmla="*/ 712910 h 771391"/>
              <a:gd name="connsiteX225" fmla="*/ 135064 w 2320765"/>
              <a:gd name="connsiteY225" fmla="*/ 625804 h 771391"/>
              <a:gd name="connsiteX226" fmla="*/ 105251 w 2320765"/>
              <a:gd name="connsiteY226" fmla="*/ 586313 h 771391"/>
              <a:gd name="connsiteX227" fmla="*/ 104774 w 2320765"/>
              <a:gd name="connsiteY227" fmla="*/ 448662 h 771391"/>
              <a:gd name="connsiteX228" fmla="*/ 2030634 w 2320765"/>
              <a:gd name="connsiteY228" fmla="*/ 412478 h 771391"/>
              <a:gd name="connsiteX229" fmla="*/ 1988057 w 2320765"/>
              <a:gd name="connsiteY229" fmla="*/ 455937 h 771391"/>
              <a:gd name="connsiteX230" fmla="*/ 2010631 w 2320765"/>
              <a:gd name="connsiteY230" fmla="*/ 481634 h 771391"/>
              <a:gd name="connsiteX231" fmla="*/ 2030634 w 2320765"/>
              <a:gd name="connsiteY231" fmla="*/ 472565 h 771391"/>
              <a:gd name="connsiteX232" fmla="*/ 2030634 w 2320765"/>
              <a:gd name="connsiteY232" fmla="*/ 412573 h 771391"/>
              <a:gd name="connsiteX233" fmla="*/ 1372933 w 2320765"/>
              <a:gd name="connsiteY233" fmla="*/ 412478 h 771391"/>
              <a:gd name="connsiteX234" fmla="*/ 1330356 w 2320765"/>
              <a:gd name="connsiteY234" fmla="*/ 455937 h 771391"/>
              <a:gd name="connsiteX235" fmla="*/ 1352930 w 2320765"/>
              <a:gd name="connsiteY235" fmla="*/ 481634 h 771391"/>
              <a:gd name="connsiteX236" fmla="*/ 1372933 w 2320765"/>
              <a:gd name="connsiteY236" fmla="*/ 472565 h 771391"/>
              <a:gd name="connsiteX237" fmla="*/ 1372933 w 2320765"/>
              <a:gd name="connsiteY237" fmla="*/ 412573 h 771391"/>
              <a:gd name="connsiteX238" fmla="*/ 1559623 w 2320765"/>
              <a:gd name="connsiteY238" fmla="*/ 351730 h 771391"/>
              <a:gd name="connsiteX239" fmla="*/ 1542573 w 2320765"/>
              <a:gd name="connsiteY239" fmla="*/ 368736 h 771391"/>
              <a:gd name="connsiteX240" fmla="*/ 1542573 w 2320765"/>
              <a:gd name="connsiteY240" fmla="*/ 462172 h 771391"/>
              <a:gd name="connsiteX241" fmla="*/ 1560480 w 2320765"/>
              <a:gd name="connsiteY241" fmla="*/ 483713 h 771391"/>
              <a:gd name="connsiteX242" fmla="*/ 1589722 w 2320765"/>
              <a:gd name="connsiteY242" fmla="*/ 417107 h 771391"/>
              <a:gd name="connsiteX243" fmla="*/ 1559623 w 2320765"/>
              <a:gd name="connsiteY243" fmla="*/ 351730 h 771391"/>
              <a:gd name="connsiteX244" fmla="*/ 1681543 w 2320765"/>
              <a:gd name="connsiteY244" fmla="*/ 311484 h 771391"/>
              <a:gd name="connsiteX245" fmla="*/ 1753838 w 2320765"/>
              <a:gd name="connsiteY245" fmla="*/ 311484 h 771391"/>
              <a:gd name="connsiteX246" fmla="*/ 1753838 w 2320765"/>
              <a:gd name="connsiteY246" fmla="*/ 311578 h 771391"/>
              <a:gd name="connsiteX247" fmla="*/ 1752981 w 2320765"/>
              <a:gd name="connsiteY247" fmla="*/ 409172 h 771391"/>
              <a:gd name="connsiteX248" fmla="*/ 1756695 w 2320765"/>
              <a:gd name="connsiteY248" fmla="*/ 520086 h 771391"/>
              <a:gd name="connsiteX249" fmla="*/ 1681543 w 2320765"/>
              <a:gd name="connsiteY249" fmla="*/ 520086 h 771391"/>
              <a:gd name="connsiteX250" fmla="*/ 1685258 w 2320765"/>
              <a:gd name="connsiteY250" fmla="*/ 435625 h 771391"/>
              <a:gd name="connsiteX251" fmla="*/ 1685258 w 2320765"/>
              <a:gd name="connsiteY251" fmla="*/ 395851 h 771391"/>
              <a:gd name="connsiteX252" fmla="*/ 1681543 w 2320765"/>
              <a:gd name="connsiteY252" fmla="*/ 311484 h 771391"/>
              <a:gd name="connsiteX253" fmla="*/ 1983866 w 2320765"/>
              <a:gd name="connsiteY253" fmla="*/ 306571 h 771391"/>
              <a:gd name="connsiteX254" fmla="*/ 2096547 w 2320765"/>
              <a:gd name="connsiteY254" fmla="*/ 395567 h 771391"/>
              <a:gd name="connsiteX255" fmla="*/ 2096547 w 2320765"/>
              <a:gd name="connsiteY255" fmla="*/ 447340 h 771391"/>
              <a:gd name="connsiteX256" fmla="*/ 2107405 w 2320765"/>
              <a:gd name="connsiteY256" fmla="*/ 520180 h 771391"/>
              <a:gd name="connsiteX257" fmla="*/ 2041111 w 2320765"/>
              <a:gd name="connsiteY257" fmla="*/ 520180 h 771391"/>
              <a:gd name="connsiteX258" fmla="*/ 2034063 w 2320765"/>
              <a:gd name="connsiteY258" fmla="*/ 507332 h 771391"/>
              <a:gd name="connsiteX259" fmla="*/ 1987295 w 2320765"/>
              <a:gd name="connsiteY259" fmla="*/ 523487 h 771391"/>
              <a:gd name="connsiteX260" fmla="*/ 1920525 w 2320765"/>
              <a:gd name="connsiteY260" fmla="*/ 461039 h 771391"/>
              <a:gd name="connsiteX261" fmla="*/ 1990629 w 2320765"/>
              <a:gd name="connsiteY261" fmla="*/ 384513 h 771391"/>
              <a:gd name="connsiteX262" fmla="*/ 2025300 w 2320765"/>
              <a:gd name="connsiteY262" fmla="*/ 373365 h 771391"/>
              <a:gd name="connsiteX263" fmla="*/ 1995677 w 2320765"/>
              <a:gd name="connsiteY263" fmla="*/ 346440 h 771391"/>
              <a:gd name="connsiteX264" fmla="*/ 1940146 w 2320765"/>
              <a:gd name="connsiteY264" fmla="*/ 367980 h 771391"/>
              <a:gd name="connsiteX265" fmla="*/ 1940146 w 2320765"/>
              <a:gd name="connsiteY265" fmla="*/ 309878 h 771391"/>
              <a:gd name="connsiteX266" fmla="*/ 1940051 w 2320765"/>
              <a:gd name="connsiteY266" fmla="*/ 309878 h 771391"/>
              <a:gd name="connsiteX267" fmla="*/ 1983866 w 2320765"/>
              <a:gd name="connsiteY267" fmla="*/ 306571 h 771391"/>
              <a:gd name="connsiteX268" fmla="*/ 1326165 w 2320765"/>
              <a:gd name="connsiteY268" fmla="*/ 306571 h 771391"/>
              <a:gd name="connsiteX269" fmla="*/ 1438846 w 2320765"/>
              <a:gd name="connsiteY269" fmla="*/ 395567 h 771391"/>
              <a:gd name="connsiteX270" fmla="*/ 1438846 w 2320765"/>
              <a:gd name="connsiteY270" fmla="*/ 447340 h 771391"/>
              <a:gd name="connsiteX271" fmla="*/ 1449704 w 2320765"/>
              <a:gd name="connsiteY271" fmla="*/ 520180 h 771391"/>
              <a:gd name="connsiteX272" fmla="*/ 1383411 w 2320765"/>
              <a:gd name="connsiteY272" fmla="*/ 520180 h 771391"/>
              <a:gd name="connsiteX273" fmla="*/ 1376267 w 2320765"/>
              <a:gd name="connsiteY273" fmla="*/ 507332 h 771391"/>
              <a:gd name="connsiteX274" fmla="*/ 1329594 w 2320765"/>
              <a:gd name="connsiteY274" fmla="*/ 523487 h 771391"/>
              <a:gd name="connsiteX275" fmla="*/ 1262824 w 2320765"/>
              <a:gd name="connsiteY275" fmla="*/ 461039 h 771391"/>
              <a:gd name="connsiteX276" fmla="*/ 1332928 w 2320765"/>
              <a:gd name="connsiteY276" fmla="*/ 384513 h 771391"/>
              <a:gd name="connsiteX277" fmla="*/ 1367504 w 2320765"/>
              <a:gd name="connsiteY277" fmla="*/ 373365 h 771391"/>
              <a:gd name="connsiteX278" fmla="*/ 1337881 w 2320765"/>
              <a:gd name="connsiteY278" fmla="*/ 346440 h 771391"/>
              <a:gd name="connsiteX279" fmla="*/ 1282350 w 2320765"/>
              <a:gd name="connsiteY279" fmla="*/ 367980 h 771391"/>
              <a:gd name="connsiteX280" fmla="*/ 1282350 w 2320765"/>
              <a:gd name="connsiteY280" fmla="*/ 309878 h 771391"/>
              <a:gd name="connsiteX281" fmla="*/ 1326165 w 2320765"/>
              <a:gd name="connsiteY281" fmla="*/ 306571 h 771391"/>
              <a:gd name="connsiteX282" fmla="*/ 739520 w 2320765"/>
              <a:gd name="connsiteY282" fmla="*/ 284841 h 771391"/>
              <a:gd name="connsiteX283" fmla="*/ 778001 w 2320765"/>
              <a:gd name="connsiteY283" fmla="*/ 328961 h 771391"/>
              <a:gd name="connsiteX284" fmla="*/ 778096 w 2320765"/>
              <a:gd name="connsiteY284" fmla="*/ 328961 h 771391"/>
              <a:gd name="connsiteX285" fmla="*/ 733519 w 2320765"/>
              <a:gd name="connsiteY285" fmla="*/ 367129 h 771391"/>
              <a:gd name="connsiteX286" fmla="*/ 695038 w 2320765"/>
              <a:gd name="connsiteY286" fmla="*/ 323009 h 771391"/>
              <a:gd name="connsiteX287" fmla="*/ 739520 w 2320765"/>
              <a:gd name="connsiteY287" fmla="*/ 284841 h 771391"/>
              <a:gd name="connsiteX288" fmla="*/ 328136 w 2320765"/>
              <a:gd name="connsiteY288" fmla="*/ 284841 h 771391"/>
              <a:gd name="connsiteX289" fmla="*/ 372618 w 2320765"/>
              <a:gd name="connsiteY289" fmla="*/ 323009 h 771391"/>
              <a:gd name="connsiteX290" fmla="*/ 334137 w 2320765"/>
              <a:gd name="connsiteY290" fmla="*/ 367129 h 771391"/>
              <a:gd name="connsiteX291" fmla="*/ 289655 w 2320765"/>
              <a:gd name="connsiteY291" fmla="*/ 328961 h 771391"/>
              <a:gd name="connsiteX292" fmla="*/ 328136 w 2320765"/>
              <a:gd name="connsiteY292" fmla="*/ 284841 h 771391"/>
              <a:gd name="connsiteX293" fmla="*/ 2139505 w 2320765"/>
              <a:gd name="connsiteY293" fmla="*/ 248185 h 771391"/>
              <a:gd name="connsiteX294" fmla="*/ 2209514 w 2320765"/>
              <a:gd name="connsiteY294" fmla="*/ 248185 h 771391"/>
              <a:gd name="connsiteX295" fmla="*/ 2208276 w 2320765"/>
              <a:gd name="connsiteY295" fmla="*/ 311484 h 771391"/>
              <a:gd name="connsiteX296" fmla="*/ 2239518 w 2320765"/>
              <a:gd name="connsiteY296" fmla="*/ 311484 h 771391"/>
              <a:gd name="connsiteX297" fmla="*/ 2239518 w 2320765"/>
              <a:gd name="connsiteY297" fmla="*/ 351163 h 771391"/>
              <a:gd name="connsiteX298" fmla="*/ 2208276 w 2320765"/>
              <a:gd name="connsiteY298" fmla="*/ 351163 h 771391"/>
              <a:gd name="connsiteX299" fmla="*/ 2208276 w 2320765"/>
              <a:gd name="connsiteY299" fmla="*/ 455464 h 771391"/>
              <a:gd name="connsiteX300" fmla="*/ 2231231 w 2320765"/>
              <a:gd name="connsiteY300" fmla="*/ 481918 h 771391"/>
              <a:gd name="connsiteX301" fmla="*/ 2239994 w 2320765"/>
              <a:gd name="connsiteY301" fmla="*/ 481540 h 771391"/>
              <a:gd name="connsiteX302" fmla="*/ 2239994 w 2320765"/>
              <a:gd name="connsiteY302" fmla="*/ 518763 h 771391"/>
              <a:gd name="connsiteX303" fmla="*/ 2197893 w 2320765"/>
              <a:gd name="connsiteY303" fmla="*/ 524999 h 771391"/>
              <a:gd name="connsiteX304" fmla="*/ 2152840 w 2320765"/>
              <a:gd name="connsiteY304" fmla="*/ 505159 h 771391"/>
              <a:gd name="connsiteX305" fmla="*/ 2140743 w 2320765"/>
              <a:gd name="connsiteY305" fmla="*/ 456315 h 771391"/>
              <a:gd name="connsiteX306" fmla="*/ 2140743 w 2320765"/>
              <a:gd name="connsiteY306" fmla="*/ 351163 h 771391"/>
              <a:gd name="connsiteX307" fmla="*/ 2116550 w 2320765"/>
              <a:gd name="connsiteY307" fmla="*/ 351163 h 771391"/>
              <a:gd name="connsiteX308" fmla="*/ 2116550 w 2320765"/>
              <a:gd name="connsiteY308" fmla="*/ 311484 h 771391"/>
              <a:gd name="connsiteX309" fmla="*/ 2140743 w 2320765"/>
              <a:gd name="connsiteY309" fmla="*/ 311484 h 771391"/>
              <a:gd name="connsiteX310" fmla="*/ 2139505 w 2320765"/>
              <a:gd name="connsiteY310" fmla="*/ 248185 h 771391"/>
              <a:gd name="connsiteX311" fmla="*/ 1799081 w 2320765"/>
              <a:gd name="connsiteY311" fmla="*/ 248185 h 771391"/>
              <a:gd name="connsiteX312" fmla="*/ 1869090 w 2320765"/>
              <a:gd name="connsiteY312" fmla="*/ 248185 h 771391"/>
              <a:gd name="connsiteX313" fmla="*/ 1867852 w 2320765"/>
              <a:gd name="connsiteY313" fmla="*/ 311484 h 771391"/>
              <a:gd name="connsiteX314" fmla="*/ 1899189 w 2320765"/>
              <a:gd name="connsiteY314" fmla="*/ 311484 h 771391"/>
              <a:gd name="connsiteX315" fmla="*/ 1899189 w 2320765"/>
              <a:gd name="connsiteY315" fmla="*/ 351163 h 771391"/>
              <a:gd name="connsiteX316" fmla="*/ 1867852 w 2320765"/>
              <a:gd name="connsiteY316" fmla="*/ 351163 h 771391"/>
              <a:gd name="connsiteX317" fmla="*/ 1867852 w 2320765"/>
              <a:gd name="connsiteY317" fmla="*/ 455464 h 771391"/>
              <a:gd name="connsiteX318" fmla="*/ 1890807 w 2320765"/>
              <a:gd name="connsiteY318" fmla="*/ 481918 h 771391"/>
              <a:gd name="connsiteX319" fmla="*/ 1899570 w 2320765"/>
              <a:gd name="connsiteY319" fmla="*/ 481540 h 771391"/>
              <a:gd name="connsiteX320" fmla="*/ 1899570 w 2320765"/>
              <a:gd name="connsiteY320" fmla="*/ 518763 h 771391"/>
              <a:gd name="connsiteX321" fmla="*/ 1857469 w 2320765"/>
              <a:gd name="connsiteY321" fmla="*/ 524999 h 771391"/>
              <a:gd name="connsiteX322" fmla="*/ 1812416 w 2320765"/>
              <a:gd name="connsiteY322" fmla="*/ 505159 h 771391"/>
              <a:gd name="connsiteX323" fmla="*/ 1800319 w 2320765"/>
              <a:gd name="connsiteY323" fmla="*/ 456315 h 771391"/>
              <a:gd name="connsiteX324" fmla="*/ 1800319 w 2320765"/>
              <a:gd name="connsiteY324" fmla="*/ 351163 h 771391"/>
              <a:gd name="connsiteX325" fmla="*/ 1776126 w 2320765"/>
              <a:gd name="connsiteY325" fmla="*/ 351163 h 771391"/>
              <a:gd name="connsiteX326" fmla="*/ 1776126 w 2320765"/>
              <a:gd name="connsiteY326" fmla="*/ 311484 h 771391"/>
              <a:gd name="connsiteX327" fmla="*/ 1800319 w 2320765"/>
              <a:gd name="connsiteY327" fmla="*/ 311484 h 771391"/>
              <a:gd name="connsiteX328" fmla="*/ 1799081 w 2320765"/>
              <a:gd name="connsiteY328" fmla="*/ 248185 h 771391"/>
              <a:gd name="connsiteX329" fmla="*/ 679441 w 2320765"/>
              <a:gd name="connsiteY329" fmla="*/ 235372 h 771391"/>
              <a:gd name="connsiteX330" fmla="*/ 695991 w 2320765"/>
              <a:gd name="connsiteY330" fmla="*/ 238832 h 771391"/>
              <a:gd name="connsiteX331" fmla="*/ 692657 w 2320765"/>
              <a:gd name="connsiteY331" fmla="*/ 276622 h 771391"/>
              <a:gd name="connsiteX332" fmla="*/ 632555 w 2320765"/>
              <a:gd name="connsiteY332" fmla="*/ 339732 h 771391"/>
              <a:gd name="connsiteX333" fmla="*/ 732091 w 2320765"/>
              <a:gd name="connsiteY333" fmla="*/ 395945 h 771391"/>
              <a:gd name="connsiteX334" fmla="*/ 863345 w 2320765"/>
              <a:gd name="connsiteY334" fmla="*/ 378750 h 771391"/>
              <a:gd name="connsiteX335" fmla="*/ 915066 w 2320765"/>
              <a:gd name="connsiteY335" fmla="*/ 393678 h 771391"/>
              <a:gd name="connsiteX336" fmla="*/ 914876 w 2320765"/>
              <a:gd name="connsiteY336" fmla="*/ 393678 h 771391"/>
              <a:gd name="connsiteX337" fmla="*/ 895540 w 2320765"/>
              <a:gd name="connsiteY337" fmla="*/ 425516 h 771391"/>
              <a:gd name="connsiteX338" fmla="*/ 797718 w 2320765"/>
              <a:gd name="connsiteY338" fmla="*/ 474927 h 771391"/>
              <a:gd name="connsiteX339" fmla="*/ 758856 w 2320765"/>
              <a:gd name="connsiteY339" fmla="*/ 729444 h 771391"/>
              <a:gd name="connsiteX340" fmla="*/ 712088 w 2320765"/>
              <a:gd name="connsiteY340" fmla="*/ 728783 h 771391"/>
              <a:gd name="connsiteX341" fmla="*/ 652557 w 2320765"/>
              <a:gd name="connsiteY341" fmla="*/ 450835 h 771391"/>
              <a:gd name="connsiteX342" fmla="*/ 604265 w 2320765"/>
              <a:gd name="connsiteY342" fmla="*/ 384136 h 771391"/>
              <a:gd name="connsiteX343" fmla="*/ 555307 w 2320765"/>
              <a:gd name="connsiteY343" fmla="*/ 729822 h 771391"/>
              <a:gd name="connsiteX344" fmla="*/ 508920 w 2320765"/>
              <a:gd name="connsiteY344" fmla="*/ 729822 h 771391"/>
              <a:gd name="connsiteX345" fmla="*/ 460628 w 2320765"/>
              <a:gd name="connsiteY345" fmla="*/ 387253 h 771391"/>
              <a:gd name="connsiteX346" fmla="*/ 414908 w 2320765"/>
              <a:gd name="connsiteY346" fmla="*/ 450835 h 771391"/>
              <a:gd name="connsiteX347" fmla="*/ 355377 w 2320765"/>
              <a:gd name="connsiteY347" fmla="*/ 728783 h 771391"/>
              <a:gd name="connsiteX348" fmla="*/ 308609 w 2320765"/>
              <a:gd name="connsiteY348" fmla="*/ 729444 h 771391"/>
              <a:gd name="connsiteX349" fmla="*/ 269747 w 2320765"/>
              <a:gd name="connsiteY349" fmla="*/ 474927 h 771391"/>
              <a:gd name="connsiteX350" fmla="*/ 171926 w 2320765"/>
              <a:gd name="connsiteY350" fmla="*/ 425516 h 771391"/>
              <a:gd name="connsiteX351" fmla="*/ 152590 w 2320765"/>
              <a:gd name="connsiteY351" fmla="*/ 393678 h 771391"/>
              <a:gd name="connsiteX352" fmla="*/ 204311 w 2320765"/>
              <a:gd name="connsiteY352" fmla="*/ 378750 h 771391"/>
              <a:gd name="connsiteX353" fmla="*/ 335565 w 2320765"/>
              <a:gd name="connsiteY353" fmla="*/ 395945 h 771391"/>
              <a:gd name="connsiteX354" fmla="*/ 433196 w 2320765"/>
              <a:gd name="connsiteY354" fmla="*/ 341433 h 771391"/>
              <a:gd name="connsiteX355" fmla="*/ 371570 w 2320765"/>
              <a:gd name="connsiteY355" fmla="*/ 276622 h 771391"/>
              <a:gd name="connsiteX356" fmla="*/ 361664 w 2320765"/>
              <a:gd name="connsiteY356" fmla="*/ 245445 h 771391"/>
              <a:gd name="connsiteX357" fmla="*/ 406336 w 2320765"/>
              <a:gd name="connsiteY357" fmla="*/ 245445 h 771391"/>
              <a:gd name="connsiteX358" fmla="*/ 533018 w 2320765"/>
              <a:gd name="connsiteY358" fmla="*/ 311484 h 771391"/>
              <a:gd name="connsiteX359" fmla="*/ 657891 w 2320765"/>
              <a:gd name="connsiteY359" fmla="*/ 245445 h 771391"/>
              <a:gd name="connsiteX360" fmla="*/ 679441 w 2320765"/>
              <a:gd name="connsiteY360" fmla="*/ 235372 h 771391"/>
              <a:gd name="connsiteX361" fmla="*/ 1470945 w 2320765"/>
              <a:gd name="connsiteY361" fmla="*/ 224566 h 771391"/>
              <a:gd name="connsiteX362" fmla="*/ 1542573 w 2320765"/>
              <a:gd name="connsiteY362" fmla="*/ 224566 h 771391"/>
              <a:gd name="connsiteX363" fmla="*/ 1542573 w 2320765"/>
              <a:gd name="connsiteY363" fmla="*/ 318097 h 771391"/>
              <a:gd name="connsiteX364" fmla="*/ 1583054 w 2320765"/>
              <a:gd name="connsiteY364" fmla="*/ 306571 h 771391"/>
              <a:gd name="connsiteX365" fmla="*/ 1659826 w 2320765"/>
              <a:gd name="connsiteY365" fmla="*/ 410872 h 771391"/>
              <a:gd name="connsiteX366" fmla="*/ 1568481 w 2320765"/>
              <a:gd name="connsiteY366" fmla="*/ 525093 h 771391"/>
              <a:gd name="connsiteX367" fmla="*/ 1514665 w 2320765"/>
              <a:gd name="connsiteY367" fmla="*/ 504403 h 771391"/>
              <a:gd name="connsiteX368" fmla="*/ 1491329 w 2320765"/>
              <a:gd name="connsiteY368" fmla="*/ 524243 h 771391"/>
              <a:gd name="connsiteX369" fmla="*/ 1471326 w 2320765"/>
              <a:gd name="connsiteY369" fmla="*/ 512244 h 771391"/>
              <a:gd name="connsiteX370" fmla="*/ 1475136 w 2320765"/>
              <a:gd name="connsiteY370" fmla="*/ 427783 h 771391"/>
              <a:gd name="connsiteX371" fmla="*/ 1475136 w 2320765"/>
              <a:gd name="connsiteY371" fmla="*/ 309027 h 771391"/>
              <a:gd name="connsiteX372" fmla="*/ 1470945 w 2320765"/>
              <a:gd name="connsiteY372" fmla="*/ 224566 h 771391"/>
              <a:gd name="connsiteX373" fmla="*/ 1029081 w 2320765"/>
              <a:gd name="connsiteY373" fmla="*/ 224566 h 771391"/>
              <a:gd name="connsiteX374" fmla="*/ 1107948 w 2320765"/>
              <a:gd name="connsiteY374" fmla="*/ 224566 h 771391"/>
              <a:gd name="connsiteX375" fmla="*/ 1105852 w 2320765"/>
              <a:gd name="connsiteY375" fmla="*/ 293628 h 771391"/>
              <a:gd name="connsiteX376" fmla="*/ 1105852 w 2320765"/>
              <a:gd name="connsiteY376" fmla="*/ 341243 h 771391"/>
              <a:gd name="connsiteX377" fmla="*/ 1137571 w 2320765"/>
              <a:gd name="connsiteY377" fmla="*/ 342094 h 771391"/>
              <a:gd name="connsiteX378" fmla="*/ 1169289 w 2320765"/>
              <a:gd name="connsiteY378" fmla="*/ 341243 h 771391"/>
              <a:gd name="connsiteX379" fmla="*/ 1169289 w 2320765"/>
              <a:gd name="connsiteY379" fmla="*/ 293628 h 771391"/>
              <a:gd name="connsiteX380" fmla="*/ 1167194 w 2320765"/>
              <a:gd name="connsiteY380" fmla="*/ 224566 h 771391"/>
              <a:gd name="connsiteX381" fmla="*/ 1246061 w 2320765"/>
              <a:gd name="connsiteY381" fmla="*/ 224566 h 771391"/>
              <a:gd name="connsiteX382" fmla="*/ 1241870 w 2320765"/>
              <a:gd name="connsiteY382" fmla="*/ 372326 h 771391"/>
              <a:gd name="connsiteX383" fmla="*/ 1246061 w 2320765"/>
              <a:gd name="connsiteY383" fmla="*/ 520086 h 771391"/>
              <a:gd name="connsiteX384" fmla="*/ 1167194 w 2320765"/>
              <a:gd name="connsiteY384" fmla="*/ 520086 h 771391"/>
              <a:gd name="connsiteX385" fmla="*/ 1169289 w 2320765"/>
              <a:gd name="connsiteY385" fmla="*/ 451024 h 771391"/>
              <a:gd name="connsiteX386" fmla="*/ 1169289 w 2320765"/>
              <a:gd name="connsiteY386" fmla="*/ 390560 h 771391"/>
              <a:gd name="connsiteX387" fmla="*/ 1137571 w 2320765"/>
              <a:gd name="connsiteY387" fmla="*/ 389709 h 771391"/>
              <a:gd name="connsiteX388" fmla="*/ 1105852 w 2320765"/>
              <a:gd name="connsiteY388" fmla="*/ 390560 h 771391"/>
              <a:gd name="connsiteX389" fmla="*/ 1105852 w 2320765"/>
              <a:gd name="connsiteY389" fmla="*/ 451024 h 771391"/>
              <a:gd name="connsiteX390" fmla="*/ 1107948 w 2320765"/>
              <a:gd name="connsiteY390" fmla="*/ 520086 h 771391"/>
              <a:gd name="connsiteX391" fmla="*/ 1029081 w 2320765"/>
              <a:gd name="connsiteY391" fmla="*/ 520086 h 771391"/>
              <a:gd name="connsiteX392" fmla="*/ 1033272 w 2320765"/>
              <a:gd name="connsiteY392" fmla="*/ 372326 h 771391"/>
              <a:gd name="connsiteX393" fmla="*/ 1029081 w 2320765"/>
              <a:gd name="connsiteY393" fmla="*/ 224566 h 771391"/>
              <a:gd name="connsiteX394" fmla="*/ 1719262 w 2320765"/>
              <a:gd name="connsiteY394" fmla="*/ 221732 h 771391"/>
              <a:gd name="connsiteX395" fmla="*/ 1756791 w 2320765"/>
              <a:gd name="connsiteY395" fmla="*/ 258955 h 771391"/>
              <a:gd name="connsiteX396" fmla="*/ 1719262 w 2320765"/>
              <a:gd name="connsiteY396" fmla="*/ 296179 h 771391"/>
              <a:gd name="connsiteX397" fmla="*/ 1681734 w 2320765"/>
              <a:gd name="connsiteY397" fmla="*/ 258955 h 771391"/>
              <a:gd name="connsiteX398" fmla="*/ 1719262 w 2320765"/>
              <a:gd name="connsiteY398" fmla="*/ 221732 h 771391"/>
              <a:gd name="connsiteX399" fmla="*/ 533876 w 2320765"/>
              <a:gd name="connsiteY399" fmla="*/ 200097 h 771391"/>
              <a:gd name="connsiteX400" fmla="*/ 575500 w 2320765"/>
              <a:gd name="connsiteY400" fmla="*/ 241383 h 771391"/>
              <a:gd name="connsiteX401" fmla="*/ 533876 w 2320765"/>
              <a:gd name="connsiteY401" fmla="*/ 282669 h 771391"/>
              <a:gd name="connsiteX402" fmla="*/ 492252 w 2320765"/>
              <a:gd name="connsiteY402" fmla="*/ 241383 h 771391"/>
              <a:gd name="connsiteX403" fmla="*/ 533876 w 2320765"/>
              <a:gd name="connsiteY403" fmla="*/ 200097 h 771391"/>
              <a:gd name="connsiteX404" fmla="*/ 400510 w 2320765"/>
              <a:gd name="connsiteY404" fmla="*/ 516 h 771391"/>
              <a:gd name="connsiteX405" fmla="*/ 428054 w 2320765"/>
              <a:gd name="connsiteY405" fmla="*/ 7461 h 771391"/>
              <a:gd name="connsiteX406" fmla="*/ 923354 w 2320765"/>
              <a:gd name="connsiteY406" fmla="*/ 244312 h 771391"/>
              <a:gd name="connsiteX407" fmla="*/ 868871 w 2320765"/>
              <a:gd name="connsiteY407" fmla="*/ 280779 h 771391"/>
              <a:gd name="connsiteX408" fmla="*/ 536258 w 2320765"/>
              <a:gd name="connsiteY408" fmla="*/ 130091 h 771391"/>
              <a:gd name="connsiteX409" fmla="*/ 231267 w 2320765"/>
              <a:gd name="connsiteY409" fmla="*/ 286164 h 771391"/>
              <a:gd name="connsiteX410" fmla="*/ 122682 w 2320765"/>
              <a:gd name="connsiteY410" fmla="*/ 286353 h 771391"/>
              <a:gd name="connsiteX411" fmla="*/ 0 w 2320765"/>
              <a:gd name="connsiteY411" fmla="*/ 219276 h 771391"/>
              <a:gd name="connsiteX412" fmla="*/ 328327 w 2320765"/>
              <a:gd name="connsiteY412" fmla="*/ 20405 h 771391"/>
              <a:gd name="connsiteX413" fmla="*/ 400510 w 2320765"/>
              <a:gd name="connsiteY413" fmla="*/ 516 h 771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Lst>
            <a:rect l="l" t="t" r="r" b="b"/>
            <a:pathLst>
              <a:path w="2320765" h="771391">
                <a:moveTo>
                  <a:pt x="1843467" y="670491"/>
                </a:moveTo>
                <a:cubicBezTo>
                  <a:pt x="1829275" y="674081"/>
                  <a:pt x="1820417" y="682867"/>
                  <a:pt x="1820417" y="694016"/>
                </a:cubicBezTo>
                <a:cubicBezTo>
                  <a:pt x="1820417" y="701857"/>
                  <a:pt x="1825370" y="707904"/>
                  <a:pt x="1832609" y="707904"/>
                </a:cubicBezTo>
                <a:cubicBezTo>
                  <a:pt x="1837371" y="707904"/>
                  <a:pt x="1842134" y="704975"/>
                  <a:pt x="1843467" y="702991"/>
                </a:cubicBezTo>
                <a:close/>
                <a:moveTo>
                  <a:pt x="1148429" y="635535"/>
                </a:moveTo>
                <a:cubicBezTo>
                  <a:pt x="1141666" y="635535"/>
                  <a:pt x="1135761" y="645172"/>
                  <a:pt x="1135761" y="672286"/>
                </a:cubicBezTo>
                <a:cubicBezTo>
                  <a:pt x="1135761" y="699401"/>
                  <a:pt x="1141666" y="709037"/>
                  <a:pt x="1148429" y="709037"/>
                </a:cubicBezTo>
                <a:cubicBezTo>
                  <a:pt x="1155192" y="709037"/>
                  <a:pt x="1161097" y="699401"/>
                  <a:pt x="1161097" y="672286"/>
                </a:cubicBezTo>
                <a:cubicBezTo>
                  <a:pt x="1161097" y="645172"/>
                  <a:pt x="1155192" y="635535"/>
                  <a:pt x="1148429" y="635535"/>
                </a:cubicBezTo>
                <a:close/>
                <a:moveTo>
                  <a:pt x="2138553" y="615790"/>
                </a:moveTo>
                <a:lnTo>
                  <a:pt x="2177510" y="615790"/>
                </a:lnTo>
                <a:cubicBezTo>
                  <a:pt x="2180463" y="633268"/>
                  <a:pt x="2189036" y="665106"/>
                  <a:pt x="2193607" y="679656"/>
                </a:cubicBezTo>
                <a:lnTo>
                  <a:pt x="2194084" y="679656"/>
                </a:lnTo>
                <a:cubicBezTo>
                  <a:pt x="2200466" y="656792"/>
                  <a:pt x="2205228" y="631001"/>
                  <a:pt x="2207228" y="615790"/>
                </a:cubicBezTo>
                <a:lnTo>
                  <a:pt x="2239518" y="615790"/>
                </a:lnTo>
                <a:cubicBezTo>
                  <a:pt x="2232088" y="646495"/>
                  <a:pt x="2215134" y="708848"/>
                  <a:pt x="2200656" y="738230"/>
                </a:cubicBezTo>
                <a:cubicBezTo>
                  <a:pt x="2193226" y="753252"/>
                  <a:pt x="2181892" y="771391"/>
                  <a:pt x="2150936" y="771391"/>
                </a:cubicBezTo>
                <a:cubicBezTo>
                  <a:pt x="2147792" y="771391"/>
                  <a:pt x="2143030" y="771202"/>
                  <a:pt x="2140077" y="770258"/>
                </a:cubicBezTo>
                <a:lnTo>
                  <a:pt x="2140077" y="741537"/>
                </a:lnTo>
                <a:cubicBezTo>
                  <a:pt x="2142077" y="742671"/>
                  <a:pt x="2147030" y="744938"/>
                  <a:pt x="2152745" y="744938"/>
                </a:cubicBezTo>
                <a:cubicBezTo>
                  <a:pt x="2164461" y="744938"/>
                  <a:pt x="2172367" y="735302"/>
                  <a:pt x="2172367" y="726988"/>
                </a:cubicBezTo>
                <a:cubicBezTo>
                  <a:pt x="2172367" y="722736"/>
                  <a:pt x="2171509" y="720091"/>
                  <a:pt x="2162461" y="696283"/>
                </a:cubicBezTo>
                <a:cubicBezTo>
                  <a:pt x="2150269" y="664445"/>
                  <a:pt x="2140934" y="630812"/>
                  <a:pt x="2138553" y="615790"/>
                </a:cubicBezTo>
                <a:close/>
                <a:moveTo>
                  <a:pt x="2007774" y="615790"/>
                </a:moveTo>
                <a:lnTo>
                  <a:pt x="2046922" y="615790"/>
                </a:lnTo>
                <a:cubicBezTo>
                  <a:pt x="2046446" y="627410"/>
                  <a:pt x="2046446" y="644511"/>
                  <a:pt x="2046446" y="668696"/>
                </a:cubicBezTo>
                <a:cubicBezTo>
                  <a:pt x="2046446" y="699212"/>
                  <a:pt x="2046446" y="714423"/>
                  <a:pt x="2048446" y="728783"/>
                </a:cubicBezTo>
                <a:lnTo>
                  <a:pt x="2007774" y="728783"/>
                </a:lnTo>
                <a:cubicBezTo>
                  <a:pt x="2009774" y="714423"/>
                  <a:pt x="2009774" y="699212"/>
                  <a:pt x="2009774" y="683057"/>
                </a:cubicBezTo>
                <a:lnTo>
                  <a:pt x="2009774" y="661516"/>
                </a:lnTo>
                <a:cubicBezTo>
                  <a:pt x="2009774" y="645361"/>
                  <a:pt x="2009774" y="630150"/>
                  <a:pt x="2007774" y="615790"/>
                </a:cubicBezTo>
                <a:close/>
                <a:moveTo>
                  <a:pt x="1556003" y="615695"/>
                </a:moveTo>
                <a:lnTo>
                  <a:pt x="1596675" y="615695"/>
                </a:lnTo>
                <a:cubicBezTo>
                  <a:pt x="1594675" y="630055"/>
                  <a:pt x="1594675" y="645266"/>
                  <a:pt x="1594675" y="661421"/>
                </a:cubicBezTo>
                <a:lnTo>
                  <a:pt x="1594675" y="682962"/>
                </a:lnTo>
                <a:cubicBezTo>
                  <a:pt x="1594675" y="699117"/>
                  <a:pt x="1594675" y="714328"/>
                  <a:pt x="1596675" y="728688"/>
                </a:cubicBezTo>
                <a:lnTo>
                  <a:pt x="1563623" y="728688"/>
                </a:lnTo>
                <a:lnTo>
                  <a:pt x="1563623" y="728782"/>
                </a:lnTo>
                <a:cubicBezTo>
                  <a:pt x="1562004" y="725381"/>
                  <a:pt x="1560861" y="721602"/>
                  <a:pt x="1560290" y="718673"/>
                </a:cubicBezTo>
                <a:cubicBezTo>
                  <a:pt x="1551907" y="726798"/>
                  <a:pt x="1543335" y="731428"/>
                  <a:pt x="1531619" y="731428"/>
                </a:cubicBezTo>
                <a:cubicBezTo>
                  <a:pt x="1512379" y="731428"/>
                  <a:pt x="1499711" y="717540"/>
                  <a:pt x="1499711" y="695999"/>
                </a:cubicBezTo>
                <a:lnTo>
                  <a:pt x="1499711" y="661516"/>
                </a:lnTo>
                <a:cubicBezTo>
                  <a:pt x="1499711" y="645360"/>
                  <a:pt x="1499711" y="630150"/>
                  <a:pt x="1497615" y="615789"/>
                </a:cubicBezTo>
                <a:lnTo>
                  <a:pt x="1536286" y="615789"/>
                </a:lnTo>
                <a:lnTo>
                  <a:pt x="1536286" y="690898"/>
                </a:lnTo>
                <a:cubicBezTo>
                  <a:pt x="1536286" y="699873"/>
                  <a:pt x="1539906" y="704974"/>
                  <a:pt x="1546478" y="704974"/>
                </a:cubicBezTo>
                <a:cubicBezTo>
                  <a:pt x="1552098" y="704974"/>
                  <a:pt x="1558004" y="700912"/>
                  <a:pt x="1558004" y="693071"/>
                </a:cubicBezTo>
                <a:lnTo>
                  <a:pt x="1558004" y="661421"/>
                </a:lnTo>
                <a:cubicBezTo>
                  <a:pt x="1558004" y="645266"/>
                  <a:pt x="1558004" y="630055"/>
                  <a:pt x="1556003" y="615695"/>
                </a:cubicBezTo>
                <a:close/>
                <a:moveTo>
                  <a:pt x="1280826" y="613144"/>
                </a:moveTo>
                <a:cubicBezTo>
                  <a:pt x="1283303" y="613144"/>
                  <a:pt x="1284636" y="613427"/>
                  <a:pt x="1285779" y="613805"/>
                </a:cubicBezTo>
                <a:lnTo>
                  <a:pt x="1285779" y="643660"/>
                </a:lnTo>
                <a:cubicBezTo>
                  <a:pt x="1283303" y="642998"/>
                  <a:pt x="1280159" y="642715"/>
                  <a:pt x="1279016" y="642715"/>
                </a:cubicBezTo>
                <a:cubicBezTo>
                  <a:pt x="1261871" y="642715"/>
                  <a:pt x="1254442" y="658398"/>
                  <a:pt x="1254442" y="683056"/>
                </a:cubicBezTo>
                <a:cubicBezTo>
                  <a:pt x="1254442" y="699211"/>
                  <a:pt x="1254442" y="714422"/>
                  <a:pt x="1256442" y="728782"/>
                </a:cubicBezTo>
                <a:lnTo>
                  <a:pt x="1214342" y="728782"/>
                </a:lnTo>
                <a:cubicBezTo>
                  <a:pt x="1216342" y="714422"/>
                  <a:pt x="1216342" y="699211"/>
                  <a:pt x="1216342" y="683056"/>
                </a:cubicBezTo>
                <a:lnTo>
                  <a:pt x="1216342" y="661515"/>
                </a:lnTo>
                <a:cubicBezTo>
                  <a:pt x="1216342" y="645360"/>
                  <a:pt x="1216342" y="630150"/>
                  <a:pt x="1212532" y="615789"/>
                </a:cubicBezTo>
                <a:lnTo>
                  <a:pt x="1249013" y="615789"/>
                </a:lnTo>
                <a:cubicBezTo>
                  <a:pt x="1250346" y="619852"/>
                  <a:pt x="1251965" y="627221"/>
                  <a:pt x="1252156" y="630811"/>
                </a:cubicBezTo>
                <a:cubicBezTo>
                  <a:pt x="1260062" y="620324"/>
                  <a:pt x="1269587" y="613144"/>
                  <a:pt x="1280826" y="613144"/>
                </a:cubicBezTo>
                <a:close/>
                <a:moveTo>
                  <a:pt x="1960530" y="613050"/>
                </a:moveTo>
                <a:cubicBezTo>
                  <a:pt x="1979771" y="613050"/>
                  <a:pt x="1992439" y="626938"/>
                  <a:pt x="1992439" y="648478"/>
                </a:cubicBezTo>
                <a:lnTo>
                  <a:pt x="1992439" y="682962"/>
                </a:lnTo>
                <a:cubicBezTo>
                  <a:pt x="1992439" y="699117"/>
                  <a:pt x="1992439" y="714328"/>
                  <a:pt x="1994439" y="728688"/>
                </a:cubicBezTo>
                <a:lnTo>
                  <a:pt x="1953767" y="728688"/>
                </a:lnTo>
                <a:cubicBezTo>
                  <a:pt x="1955767" y="714328"/>
                  <a:pt x="1955767" y="699117"/>
                  <a:pt x="1955767" y="682962"/>
                </a:cubicBezTo>
                <a:lnTo>
                  <a:pt x="1955767" y="651974"/>
                </a:lnTo>
                <a:cubicBezTo>
                  <a:pt x="1955767" y="645077"/>
                  <a:pt x="1952815" y="639409"/>
                  <a:pt x="1946052" y="639409"/>
                </a:cubicBezTo>
                <a:cubicBezTo>
                  <a:pt x="1940432" y="639409"/>
                  <a:pt x="1934050" y="643471"/>
                  <a:pt x="1934050" y="650179"/>
                </a:cubicBezTo>
                <a:lnTo>
                  <a:pt x="1934050" y="682867"/>
                </a:lnTo>
                <a:cubicBezTo>
                  <a:pt x="1934050" y="699023"/>
                  <a:pt x="1934050" y="714233"/>
                  <a:pt x="1936051" y="728594"/>
                </a:cubicBezTo>
                <a:lnTo>
                  <a:pt x="1895379" y="728594"/>
                </a:lnTo>
                <a:cubicBezTo>
                  <a:pt x="1897379" y="714233"/>
                  <a:pt x="1897379" y="699023"/>
                  <a:pt x="1897379" y="682867"/>
                </a:cubicBezTo>
                <a:lnTo>
                  <a:pt x="1897379" y="661327"/>
                </a:lnTo>
                <a:cubicBezTo>
                  <a:pt x="1897379" y="645172"/>
                  <a:pt x="1897379" y="629961"/>
                  <a:pt x="1895379" y="615601"/>
                </a:cubicBezTo>
                <a:lnTo>
                  <a:pt x="1928335" y="615601"/>
                </a:lnTo>
                <a:lnTo>
                  <a:pt x="1928335" y="615790"/>
                </a:lnTo>
                <a:lnTo>
                  <a:pt x="1928431" y="615790"/>
                </a:lnTo>
                <a:cubicBezTo>
                  <a:pt x="1930050" y="619191"/>
                  <a:pt x="1931098" y="622970"/>
                  <a:pt x="1931860" y="625804"/>
                </a:cubicBezTo>
                <a:cubicBezTo>
                  <a:pt x="1940242" y="617774"/>
                  <a:pt x="1948814" y="613050"/>
                  <a:pt x="1960530" y="613050"/>
                </a:cubicBezTo>
                <a:close/>
                <a:moveTo>
                  <a:pt x="1818131" y="613050"/>
                </a:moveTo>
                <a:cubicBezTo>
                  <a:pt x="1864899" y="613050"/>
                  <a:pt x="1879186" y="631189"/>
                  <a:pt x="1879186" y="661233"/>
                </a:cubicBezTo>
                <a:lnTo>
                  <a:pt x="1879186" y="689197"/>
                </a:lnTo>
                <a:cubicBezTo>
                  <a:pt x="1879186" y="699968"/>
                  <a:pt x="1879186" y="712060"/>
                  <a:pt x="1885092" y="728688"/>
                </a:cubicBezTo>
                <a:lnTo>
                  <a:pt x="1849183" y="728688"/>
                </a:lnTo>
                <a:cubicBezTo>
                  <a:pt x="1846516" y="725098"/>
                  <a:pt x="1845563" y="722642"/>
                  <a:pt x="1845373" y="721791"/>
                </a:cubicBezTo>
                <a:cubicBezTo>
                  <a:pt x="1839277" y="726232"/>
                  <a:pt x="1830895" y="730578"/>
                  <a:pt x="1820036" y="730578"/>
                </a:cubicBezTo>
                <a:cubicBezTo>
                  <a:pt x="1798129" y="730578"/>
                  <a:pt x="1783841" y="715556"/>
                  <a:pt x="1783841" y="696755"/>
                </a:cubicBezTo>
                <a:cubicBezTo>
                  <a:pt x="1783841" y="676160"/>
                  <a:pt x="1800319" y="662272"/>
                  <a:pt x="1821846" y="655281"/>
                </a:cubicBezTo>
                <a:lnTo>
                  <a:pt x="1840610" y="649234"/>
                </a:lnTo>
                <a:cubicBezTo>
                  <a:pt x="1840420" y="641393"/>
                  <a:pt x="1835181" y="634685"/>
                  <a:pt x="1824513" y="634685"/>
                </a:cubicBezTo>
                <a:cubicBezTo>
                  <a:pt x="1817274" y="634685"/>
                  <a:pt x="1805939" y="638086"/>
                  <a:pt x="1794414" y="646400"/>
                </a:cubicBezTo>
                <a:lnTo>
                  <a:pt x="1794414" y="614845"/>
                </a:lnTo>
                <a:cubicBezTo>
                  <a:pt x="1797557" y="614373"/>
                  <a:pt x="1809749" y="613050"/>
                  <a:pt x="1818131" y="613050"/>
                </a:cubicBezTo>
                <a:close/>
                <a:moveTo>
                  <a:pt x="1682781" y="613050"/>
                </a:moveTo>
                <a:cubicBezTo>
                  <a:pt x="1694973" y="613050"/>
                  <a:pt x="1702688" y="619947"/>
                  <a:pt x="1708118" y="627410"/>
                </a:cubicBezTo>
                <a:cubicBezTo>
                  <a:pt x="1716309" y="620230"/>
                  <a:pt x="1725263" y="613050"/>
                  <a:pt x="1740026" y="613050"/>
                </a:cubicBezTo>
                <a:cubicBezTo>
                  <a:pt x="1762219" y="613050"/>
                  <a:pt x="1770602" y="628544"/>
                  <a:pt x="1770602" y="650746"/>
                </a:cubicBezTo>
                <a:lnTo>
                  <a:pt x="1770602" y="683056"/>
                </a:lnTo>
                <a:cubicBezTo>
                  <a:pt x="1770602" y="699212"/>
                  <a:pt x="1770602" y="714422"/>
                  <a:pt x="1772602" y="728783"/>
                </a:cubicBezTo>
                <a:lnTo>
                  <a:pt x="1731930" y="728783"/>
                </a:lnTo>
                <a:cubicBezTo>
                  <a:pt x="1733930" y="714422"/>
                  <a:pt x="1733930" y="699212"/>
                  <a:pt x="1733930" y="683056"/>
                </a:cubicBezTo>
                <a:lnTo>
                  <a:pt x="1733930" y="651879"/>
                </a:lnTo>
                <a:cubicBezTo>
                  <a:pt x="1733930" y="644038"/>
                  <a:pt x="1731644" y="638181"/>
                  <a:pt x="1724691" y="638181"/>
                </a:cubicBezTo>
                <a:cubicBezTo>
                  <a:pt x="1716976" y="638181"/>
                  <a:pt x="1712689" y="644038"/>
                  <a:pt x="1712689" y="651879"/>
                </a:cubicBezTo>
                <a:lnTo>
                  <a:pt x="1712689" y="683056"/>
                </a:lnTo>
                <a:cubicBezTo>
                  <a:pt x="1712689" y="699212"/>
                  <a:pt x="1712689" y="714422"/>
                  <a:pt x="1714690" y="728783"/>
                </a:cubicBezTo>
                <a:lnTo>
                  <a:pt x="1674018" y="728783"/>
                </a:lnTo>
                <a:cubicBezTo>
                  <a:pt x="1676018" y="714422"/>
                  <a:pt x="1676018" y="699212"/>
                  <a:pt x="1676018" y="683056"/>
                </a:cubicBezTo>
                <a:lnTo>
                  <a:pt x="1676018" y="651407"/>
                </a:lnTo>
                <a:cubicBezTo>
                  <a:pt x="1676018" y="644038"/>
                  <a:pt x="1673732" y="638181"/>
                  <a:pt x="1666779" y="638181"/>
                </a:cubicBezTo>
                <a:cubicBezTo>
                  <a:pt x="1660397" y="638181"/>
                  <a:pt x="1654777" y="643377"/>
                  <a:pt x="1654777" y="650084"/>
                </a:cubicBezTo>
                <a:lnTo>
                  <a:pt x="1654777" y="683056"/>
                </a:lnTo>
                <a:cubicBezTo>
                  <a:pt x="1654777" y="699212"/>
                  <a:pt x="1654777" y="714422"/>
                  <a:pt x="1656778" y="728783"/>
                </a:cubicBezTo>
                <a:lnTo>
                  <a:pt x="1616106" y="728783"/>
                </a:lnTo>
                <a:cubicBezTo>
                  <a:pt x="1618106" y="714422"/>
                  <a:pt x="1618106" y="699212"/>
                  <a:pt x="1618106" y="683056"/>
                </a:cubicBezTo>
                <a:lnTo>
                  <a:pt x="1618106" y="661516"/>
                </a:lnTo>
                <a:cubicBezTo>
                  <a:pt x="1618106" y="645361"/>
                  <a:pt x="1618106" y="630150"/>
                  <a:pt x="1616106" y="615790"/>
                </a:cubicBezTo>
                <a:lnTo>
                  <a:pt x="1649539" y="615790"/>
                </a:lnTo>
                <a:cubicBezTo>
                  <a:pt x="1651158" y="619191"/>
                  <a:pt x="1652206" y="622970"/>
                  <a:pt x="1652968" y="625804"/>
                </a:cubicBezTo>
                <a:cubicBezTo>
                  <a:pt x="1661350" y="618246"/>
                  <a:pt x="1671542" y="613050"/>
                  <a:pt x="1682781" y="613050"/>
                </a:cubicBezTo>
                <a:close/>
                <a:moveTo>
                  <a:pt x="1148429" y="613050"/>
                </a:moveTo>
                <a:cubicBezTo>
                  <a:pt x="1175956" y="613050"/>
                  <a:pt x="1201293" y="634118"/>
                  <a:pt x="1201293" y="672286"/>
                </a:cubicBezTo>
                <a:cubicBezTo>
                  <a:pt x="1201293" y="710360"/>
                  <a:pt x="1175956" y="731428"/>
                  <a:pt x="1148429" y="731428"/>
                </a:cubicBezTo>
                <a:cubicBezTo>
                  <a:pt x="1120902" y="731428"/>
                  <a:pt x="1095565" y="710360"/>
                  <a:pt x="1095565" y="672286"/>
                </a:cubicBezTo>
                <a:cubicBezTo>
                  <a:pt x="1095565" y="634213"/>
                  <a:pt x="1120902" y="613050"/>
                  <a:pt x="1148429" y="613050"/>
                </a:cubicBezTo>
                <a:close/>
                <a:moveTo>
                  <a:pt x="2278189" y="582912"/>
                </a:moveTo>
                <a:lnTo>
                  <a:pt x="2278189" y="595950"/>
                </a:lnTo>
                <a:lnTo>
                  <a:pt x="2287714" y="595950"/>
                </a:lnTo>
                <a:cubicBezTo>
                  <a:pt x="2294096" y="595950"/>
                  <a:pt x="2296191" y="593682"/>
                  <a:pt x="2296191" y="589147"/>
                </a:cubicBezTo>
                <a:cubicBezTo>
                  <a:pt x="2296191" y="585179"/>
                  <a:pt x="2293143" y="582912"/>
                  <a:pt x="2289047" y="582912"/>
                </a:cubicBezTo>
                <a:close/>
                <a:moveTo>
                  <a:pt x="2073307" y="581495"/>
                </a:moveTo>
                <a:lnTo>
                  <a:pt x="2111312" y="581495"/>
                </a:lnTo>
                <a:cubicBezTo>
                  <a:pt x="2110835" y="588486"/>
                  <a:pt x="2110645" y="601713"/>
                  <a:pt x="2110645" y="615790"/>
                </a:cubicBezTo>
                <a:lnTo>
                  <a:pt x="2127599" y="615790"/>
                </a:lnTo>
                <a:lnTo>
                  <a:pt x="2127599" y="637330"/>
                </a:lnTo>
                <a:lnTo>
                  <a:pt x="2110645" y="637330"/>
                </a:lnTo>
                <a:lnTo>
                  <a:pt x="2110645" y="693827"/>
                </a:lnTo>
                <a:cubicBezTo>
                  <a:pt x="2110645" y="702991"/>
                  <a:pt x="2114074" y="708187"/>
                  <a:pt x="2123027" y="708187"/>
                </a:cubicBezTo>
                <a:cubicBezTo>
                  <a:pt x="2124361" y="708187"/>
                  <a:pt x="2125789" y="708187"/>
                  <a:pt x="2127790" y="707998"/>
                </a:cubicBezTo>
                <a:lnTo>
                  <a:pt x="2127790" y="728121"/>
                </a:lnTo>
                <a:cubicBezTo>
                  <a:pt x="2120360" y="730578"/>
                  <a:pt x="2112645" y="731522"/>
                  <a:pt x="2104930" y="731522"/>
                </a:cubicBezTo>
                <a:cubicBezTo>
                  <a:pt x="2094738" y="731522"/>
                  <a:pt x="2086642" y="727932"/>
                  <a:pt x="2080546" y="720752"/>
                </a:cubicBezTo>
                <a:cubicBezTo>
                  <a:pt x="2075783" y="715084"/>
                  <a:pt x="2073974" y="705730"/>
                  <a:pt x="2073974" y="694299"/>
                </a:cubicBezTo>
                <a:lnTo>
                  <a:pt x="2073974" y="637330"/>
                </a:lnTo>
                <a:lnTo>
                  <a:pt x="2060829" y="637330"/>
                </a:lnTo>
                <a:lnTo>
                  <a:pt x="2060829" y="615790"/>
                </a:lnTo>
                <a:lnTo>
                  <a:pt x="2073974" y="615790"/>
                </a:lnTo>
                <a:cubicBezTo>
                  <a:pt x="2073974" y="601618"/>
                  <a:pt x="2073783" y="588392"/>
                  <a:pt x="2073307" y="581495"/>
                </a:cubicBezTo>
                <a:close/>
                <a:moveTo>
                  <a:pt x="2272283" y="577999"/>
                </a:moveTo>
                <a:lnTo>
                  <a:pt x="2287809" y="577999"/>
                </a:lnTo>
                <a:cubicBezTo>
                  <a:pt x="2297334" y="577999"/>
                  <a:pt x="2302001" y="581778"/>
                  <a:pt x="2302001" y="589431"/>
                </a:cubicBezTo>
                <a:cubicBezTo>
                  <a:pt x="2302001" y="597083"/>
                  <a:pt x="2297239" y="599729"/>
                  <a:pt x="2291429" y="600485"/>
                </a:cubicBezTo>
                <a:lnTo>
                  <a:pt x="2303144" y="618246"/>
                </a:lnTo>
                <a:lnTo>
                  <a:pt x="2296667" y="618246"/>
                </a:lnTo>
                <a:lnTo>
                  <a:pt x="2285713" y="600674"/>
                </a:lnTo>
                <a:lnTo>
                  <a:pt x="2278189" y="600674"/>
                </a:lnTo>
                <a:lnTo>
                  <a:pt x="2278189" y="618246"/>
                </a:lnTo>
                <a:lnTo>
                  <a:pt x="2278093" y="618246"/>
                </a:lnTo>
                <a:lnTo>
                  <a:pt x="2278093" y="618340"/>
                </a:lnTo>
                <a:lnTo>
                  <a:pt x="2272283" y="618340"/>
                </a:lnTo>
                <a:close/>
                <a:moveTo>
                  <a:pt x="2285713" y="569119"/>
                </a:moveTo>
                <a:cubicBezTo>
                  <a:pt x="2269521" y="569119"/>
                  <a:pt x="2256853" y="581873"/>
                  <a:pt x="2256853" y="598406"/>
                </a:cubicBezTo>
                <a:cubicBezTo>
                  <a:pt x="2256853" y="614939"/>
                  <a:pt x="2269235" y="627788"/>
                  <a:pt x="2285713" y="627788"/>
                </a:cubicBezTo>
                <a:cubicBezTo>
                  <a:pt x="2301906" y="627788"/>
                  <a:pt x="2314384" y="615128"/>
                  <a:pt x="2314384" y="598406"/>
                </a:cubicBezTo>
                <a:cubicBezTo>
                  <a:pt x="2314384" y="581684"/>
                  <a:pt x="2301906" y="569119"/>
                  <a:pt x="2285713" y="569119"/>
                </a:cubicBezTo>
                <a:close/>
                <a:moveTo>
                  <a:pt x="1363694" y="568646"/>
                </a:moveTo>
                <a:lnTo>
                  <a:pt x="1406366" y="568646"/>
                </a:lnTo>
                <a:cubicBezTo>
                  <a:pt x="1405414" y="579605"/>
                  <a:pt x="1405223" y="592359"/>
                  <a:pt x="1405223" y="606058"/>
                </a:cubicBezTo>
                <a:lnTo>
                  <a:pt x="1405223" y="631850"/>
                </a:lnTo>
                <a:cubicBezTo>
                  <a:pt x="1410176" y="632039"/>
                  <a:pt x="1415129" y="632323"/>
                  <a:pt x="1422368" y="632323"/>
                </a:cubicBezTo>
                <a:cubicBezTo>
                  <a:pt x="1429607" y="632323"/>
                  <a:pt x="1434560" y="632134"/>
                  <a:pt x="1439513" y="631850"/>
                </a:cubicBezTo>
                <a:lnTo>
                  <a:pt x="1439513" y="606058"/>
                </a:lnTo>
                <a:cubicBezTo>
                  <a:pt x="1439513" y="592359"/>
                  <a:pt x="1439323" y="579605"/>
                  <a:pt x="1438370" y="568646"/>
                </a:cubicBezTo>
                <a:lnTo>
                  <a:pt x="1481042" y="568646"/>
                </a:lnTo>
                <a:cubicBezTo>
                  <a:pt x="1478756" y="591698"/>
                  <a:pt x="1478756" y="610593"/>
                  <a:pt x="1478756" y="648667"/>
                </a:cubicBezTo>
                <a:cubicBezTo>
                  <a:pt x="1478756" y="686741"/>
                  <a:pt x="1478756" y="705636"/>
                  <a:pt x="1481042" y="728688"/>
                </a:cubicBezTo>
                <a:lnTo>
                  <a:pt x="1438370" y="728688"/>
                </a:lnTo>
                <a:cubicBezTo>
                  <a:pt x="1439323" y="717729"/>
                  <a:pt x="1439513" y="704974"/>
                  <a:pt x="1439513" y="691275"/>
                </a:cubicBezTo>
                <a:lnTo>
                  <a:pt x="1439513" y="658587"/>
                </a:lnTo>
                <a:cubicBezTo>
                  <a:pt x="1434560" y="658398"/>
                  <a:pt x="1429607" y="658114"/>
                  <a:pt x="1422368" y="658114"/>
                </a:cubicBezTo>
                <a:cubicBezTo>
                  <a:pt x="1415129" y="658114"/>
                  <a:pt x="1410176" y="658398"/>
                  <a:pt x="1405223" y="658587"/>
                </a:cubicBezTo>
                <a:lnTo>
                  <a:pt x="1405223" y="691275"/>
                </a:lnTo>
                <a:cubicBezTo>
                  <a:pt x="1405223" y="704974"/>
                  <a:pt x="1405414" y="717729"/>
                  <a:pt x="1406366" y="728688"/>
                </a:cubicBezTo>
                <a:lnTo>
                  <a:pt x="1363694" y="728688"/>
                </a:lnTo>
                <a:cubicBezTo>
                  <a:pt x="1365980" y="705636"/>
                  <a:pt x="1365980" y="686741"/>
                  <a:pt x="1365980" y="648667"/>
                </a:cubicBezTo>
                <a:cubicBezTo>
                  <a:pt x="1365980" y="610593"/>
                  <a:pt x="1365980" y="591698"/>
                  <a:pt x="1363694" y="568646"/>
                </a:cubicBezTo>
                <a:close/>
                <a:moveTo>
                  <a:pt x="2028157" y="567135"/>
                </a:moveTo>
                <a:cubicBezTo>
                  <a:pt x="2039492" y="567135"/>
                  <a:pt x="2048541" y="576110"/>
                  <a:pt x="2048541" y="587353"/>
                </a:cubicBezTo>
                <a:cubicBezTo>
                  <a:pt x="2048541" y="598595"/>
                  <a:pt x="2039492" y="607571"/>
                  <a:pt x="2028157" y="607571"/>
                </a:cubicBezTo>
                <a:cubicBezTo>
                  <a:pt x="2016823" y="607571"/>
                  <a:pt x="2007869" y="598595"/>
                  <a:pt x="2007869" y="587353"/>
                </a:cubicBezTo>
                <a:cubicBezTo>
                  <a:pt x="2007869" y="576110"/>
                  <a:pt x="2016918" y="567135"/>
                  <a:pt x="2028157" y="567135"/>
                </a:cubicBezTo>
                <a:close/>
                <a:moveTo>
                  <a:pt x="1082802" y="566379"/>
                </a:moveTo>
                <a:cubicBezTo>
                  <a:pt x="1088231" y="566379"/>
                  <a:pt x="1094137" y="567324"/>
                  <a:pt x="1097089" y="568363"/>
                </a:cubicBezTo>
                <a:lnTo>
                  <a:pt x="1097089" y="591887"/>
                </a:lnTo>
                <a:lnTo>
                  <a:pt x="1096994" y="591982"/>
                </a:lnTo>
                <a:cubicBezTo>
                  <a:pt x="1096042" y="591321"/>
                  <a:pt x="1093184" y="589714"/>
                  <a:pt x="1088231" y="589714"/>
                </a:cubicBezTo>
                <a:cubicBezTo>
                  <a:pt x="1078706" y="589714"/>
                  <a:pt x="1074229" y="596895"/>
                  <a:pt x="1074229" y="604547"/>
                </a:cubicBezTo>
                <a:cubicBezTo>
                  <a:pt x="1074229" y="608987"/>
                  <a:pt x="1075563" y="613522"/>
                  <a:pt x="1076515" y="615790"/>
                </a:cubicBezTo>
                <a:lnTo>
                  <a:pt x="1093470" y="615790"/>
                </a:lnTo>
                <a:lnTo>
                  <a:pt x="1093470" y="637330"/>
                </a:lnTo>
                <a:lnTo>
                  <a:pt x="1076325" y="637330"/>
                </a:lnTo>
                <a:lnTo>
                  <a:pt x="1076325" y="683056"/>
                </a:lnTo>
                <a:cubicBezTo>
                  <a:pt x="1076325" y="699212"/>
                  <a:pt x="1076325" y="714422"/>
                  <a:pt x="1078325" y="728783"/>
                </a:cubicBezTo>
                <a:lnTo>
                  <a:pt x="1037653" y="728783"/>
                </a:lnTo>
                <a:cubicBezTo>
                  <a:pt x="1039654" y="714422"/>
                  <a:pt x="1039654" y="699212"/>
                  <a:pt x="1039654" y="683056"/>
                </a:cubicBezTo>
                <a:lnTo>
                  <a:pt x="1039654" y="637330"/>
                </a:lnTo>
                <a:lnTo>
                  <a:pt x="1027271" y="637330"/>
                </a:lnTo>
                <a:lnTo>
                  <a:pt x="1027271" y="615790"/>
                </a:lnTo>
                <a:lnTo>
                  <a:pt x="1039654" y="615790"/>
                </a:lnTo>
                <a:lnTo>
                  <a:pt x="1039654" y="607004"/>
                </a:lnTo>
                <a:cubicBezTo>
                  <a:pt x="1039654" y="593777"/>
                  <a:pt x="1041940" y="584802"/>
                  <a:pt x="1052512" y="576016"/>
                </a:cubicBezTo>
                <a:cubicBezTo>
                  <a:pt x="1061561" y="568835"/>
                  <a:pt x="1072800" y="566379"/>
                  <a:pt x="1082802" y="566379"/>
                </a:cubicBezTo>
                <a:close/>
                <a:moveTo>
                  <a:pt x="2285713" y="563828"/>
                </a:moveTo>
                <a:cubicBezTo>
                  <a:pt x="2304763" y="563828"/>
                  <a:pt x="2320765" y="578755"/>
                  <a:pt x="2320765" y="598312"/>
                </a:cubicBezTo>
                <a:cubicBezTo>
                  <a:pt x="2320765" y="617868"/>
                  <a:pt x="2304763" y="632984"/>
                  <a:pt x="2285713" y="632984"/>
                </a:cubicBezTo>
                <a:cubicBezTo>
                  <a:pt x="2266663" y="632984"/>
                  <a:pt x="2250471" y="618057"/>
                  <a:pt x="2250471" y="598312"/>
                </a:cubicBezTo>
                <a:cubicBezTo>
                  <a:pt x="2250471" y="578566"/>
                  <a:pt x="2266568" y="563828"/>
                  <a:pt x="2285713" y="563828"/>
                </a:cubicBezTo>
                <a:close/>
                <a:moveTo>
                  <a:pt x="104774" y="448662"/>
                </a:moveTo>
                <a:lnTo>
                  <a:pt x="104870" y="448662"/>
                </a:lnTo>
                <a:cubicBezTo>
                  <a:pt x="115252" y="450174"/>
                  <a:pt x="164020" y="471053"/>
                  <a:pt x="183356" y="480973"/>
                </a:cubicBezTo>
                <a:cubicBezTo>
                  <a:pt x="229838" y="504686"/>
                  <a:pt x="232314" y="528305"/>
                  <a:pt x="237553" y="566757"/>
                </a:cubicBezTo>
                <a:cubicBezTo>
                  <a:pt x="243173" y="607664"/>
                  <a:pt x="248126" y="684001"/>
                  <a:pt x="248888" y="712910"/>
                </a:cubicBezTo>
                <a:cubicBezTo>
                  <a:pt x="229457" y="704596"/>
                  <a:pt x="153257" y="641392"/>
                  <a:pt x="135064" y="625804"/>
                </a:cubicBezTo>
                <a:cubicBezTo>
                  <a:pt x="120967" y="613711"/>
                  <a:pt x="105251" y="605019"/>
                  <a:pt x="105251" y="586313"/>
                </a:cubicBezTo>
                <a:cubicBezTo>
                  <a:pt x="105251" y="579133"/>
                  <a:pt x="101917" y="466329"/>
                  <a:pt x="104774" y="448662"/>
                </a:cubicBezTo>
                <a:close/>
                <a:moveTo>
                  <a:pt x="2030634" y="412478"/>
                </a:moveTo>
                <a:cubicBezTo>
                  <a:pt x="2004345" y="419091"/>
                  <a:pt x="1988057" y="435247"/>
                  <a:pt x="1988057" y="455937"/>
                </a:cubicBezTo>
                <a:cubicBezTo>
                  <a:pt x="1988057" y="470486"/>
                  <a:pt x="1997201" y="481634"/>
                  <a:pt x="2010631" y="481634"/>
                </a:cubicBezTo>
                <a:cubicBezTo>
                  <a:pt x="2019394" y="481634"/>
                  <a:pt x="2028157" y="476249"/>
                  <a:pt x="2030634" y="472565"/>
                </a:cubicBezTo>
                <a:lnTo>
                  <a:pt x="2030634" y="412573"/>
                </a:lnTo>
                <a:close/>
                <a:moveTo>
                  <a:pt x="1372933" y="412478"/>
                </a:moveTo>
                <a:cubicBezTo>
                  <a:pt x="1346644" y="419091"/>
                  <a:pt x="1330356" y="435247"/>
                  <a:pt x="1330356" y="455937"/>
                </a:cubicBezTo>
                <a:cubicBezTo>
                  <a:pt x="1330356" y="470486"/>
                  <a:pt x="1339500" y="481634"/>
                  <a:pt x="1352930" y="481634"/>
                </a:cubicBezTo>
                <a:cubicBezTo>
                  <a:pt x="1361694" y="481634"/>
                  <a:pt x="1370457" y="476249"/>
                  <a:pt x="1372933" y="472565"/>
                </a:cubicBezTo>
                <a:lnTo>
                  <a:pt x="1372933" y="412573"/>
                </a:lnTo>
                <a:close/>
                <a:moveTo>
                  <a:pt x="1559623" y="351730"/>
                </a:moveTo>
                <a:cubicBezTo>
                  <a:pt x="1548383" y="351730"/>
                  <a:pt x="1542573" y="358721"/>
                  <a:pt x="1542573" y="368736"/>
                </a:cubicBezTo>
                <a:lnTo>
                  <a:pt x="1542573" y="462172"/>
                </a:lnTo>
                <a:cubicBezTo>
                  <a:pt x="1542573" y="474171"/>
                  <a:pt x="1547145" y="483713"/>
                  <a:pt x="1560480" y="483713"/>
                </a:cubicBezTo>
                <a:cubicBezTo>
                  <a:pt x="1577625" y="483713"/>
                  <a:pt x="1589722" y="466329"/>
                  <a:pt x="1589722" y="417107"/>
                </a:cubicBezTo>
                <a:cubicBezTo>
                  <a:pt x="1589722" y="381962"/>
                  <a:pt x="1580483" y="351730"/>
                  <a:pt x="1559623" y="351730"/>
                </a:cubicBezTo>
                <a:close/>
                <a:moveTo>
                  <a:pt x="1681543" y="311484"/>
                </a:moveTo>
                <a:lnTo>
                  <a:pt x="1753838" y="311484"/>
                </a:lnTo>
                <a:lnTo>
                  <a:pt x="1753838" y="311578"/>
                </a:lnTo>
                <a:cubicBezTo>
                  <a:pt x="1752981" y="333119"/>
                  <a:pt x="1752981" y="364579"/>
                  <a:pt x="1752981" y="409172"/>
                </a:cubicBezTo>
                <a:cubicBezTo>
                  <a:pt x="1752981" y="465479"/>
                  <a:pt x="1752981" y="493633"/>
                  <a:pt x="1756695" y="520086"/>
                </a:cubicBezTo>
                <a:lnTo>
                  <a:pt x="1681543" y="520086"/>
                </a:lnTo>
                <a:cubicBezTo>
                  <a:pt x="1685258" y="493633"/>
                  <a:pt x="1685258" y="465479"/>
                  <a:pt x="1685258" y="435625"/>
                </a:cubicBezTo>
                <a:lnTo>
                  <a:pt x="1685258" y="395851"/>
                </a:lnTo>
                <a:cubicBezTo>
                  <a:pt x="1685258" y="366091"/>
                  <a:pt x="1685258" y="337937"/>
                  <a:pt x="1681543" y="311484"/>
                </a:cubicBezTo>
                <a:close/>
                <a:moveTo>
                  <a:pt x="1983866" y="306571"/>
                </a:moveTo>
                <a:cubicBezTo>
                  <a:pt x="2070258" y="306571"/>
                  <a:pt x="2096547" y="340110"/>
                  <a:pt x="2096547" y="395567"/>
                </a:cubicBezTo>
                <a:lnTo>
                  <a:pt x="2096547" y="447340"/>
                </a:lnTo>
                <a:cubicBezTo>
                  <a:pt x="2096547" y="467180"/>
                  <a:pt x="2096547" y="489570"/>
                  <a:pt x="2107405" y="520180"/>
                </a:cubicBezTo>
                <a:lnTo>
                  <a:pt x="2041111" y="520180"/>
                </a:lnTo>
                <a:cubicBezTo>
                  <a:pt x="2036063" y="513567"/>
                  <a:pt x="2034444" y="509032"/>
                  <a:pt x="2034063" y="507332"/>
                </a:cubicBezTo>
                <a:cubicBezTo>
                  <a:pt x="2022823" y="515646"/>
                  <a:pt x="2007298" y="523487"/>
                  <a:pt x="1987295" y="523487"/>
                </a:cubicBezTo>
                <a:cubicBezTo>
                  <a:pt x="1946814" y="523487"/>
                  <a:pt x="1920525" y="495806"/>
                  <a:pt x="1920525" y="461039"/>
                </a:cubicBezTo>
                <a:cubicBezTo>
                  <a:pt x="1920525" y="422965"/>
                  <a:pt x="1951005" y="397268"/>
                  <a:pt x="1990629" y="384513"/>
                </a:cubicBezTo>
                <a:lnTo>
                  <a:pt x="2025300" y="373365"/>
                </a:lnTo>
                <a:cubicBezTo>
                  <a:pt x="2024824" y="358910"/>
                  <a:pt x="2015299" y="346440"/>
                  <a:pt x="1995677" y="346440"/>
                </a:cubicBezTo>
                <a:cubicBezTo>
                  <a:pt x="1982342" y="346440"/>
                  <a:pt x="1961482" y="352675"/>
                  <a:pt x="1940146" y="367980"/>
                </a:cubicBezTo>
                <a:lnTo>
                  <a:pt x="1940146" y="309878"/>
                </a:lnTo>
                <a:lnTo>
                  <a:pt x="1940051" y="309878"/>
                </a:lnTo>
                <a:cubicBezTo>
                  <a:pt x="1945957" y="309027"/>
                  <a:pt x="1968436" y="306571"/>
                  <a:pt x="1983866" y="306571"/>
                </a:cubicBezTo>
                <a:close/>
                <a:moveTo>
                  <a:pt x="1326165" y="306571"/>
                </a:moveTo>
                <a:cubicBezTo>
                  <a:pt x="1412557" y="306571"/>
                  <a:pt x="1438846" y="340110"/>
                  <a:pt x="1438846" y="395567"/>
                </a:cubicBezTo>
                <a:lnTo>
                  <a:pt x="1438846" y="447340"/>
                </a:lnTo>
                <a:cubicBezTo>
                  <a:pt x="1438846" y="467180"/>
                  <a:pt x="1438846" y="489570"/>
                  <a:pt x="1449704" y="520180"/>
                </a:cubicBezTo>
                <a:lnTo>
                  <a:pt x="1383411" y="520180"/>
                </a:lnTo>
                <a:cubicBezTo>
                  <a:pt x="1378362" y="513567"/>
                  <a:pt x="1376743" y="509032"/>
                  <a:pt x="1376267" y="507332"/>
                </a:cubicBezTo>
                <a:cubicBezTo>
                  <a:pt x="1365027" y="515646"/>
                  <a:pt x="1349597" y="523487"/>
                  <a:pt x="1329594" y="523487"/>
                </a:cubicBezTo>
                <a:cubicBezTo>
                  <a:pt x="1289113" y="523487"/>
                  <a:pt x="1262824" y="495806"/>
                  <a:pt x="1262824" y="461039"/>
                </a:cubicBezTo>
                <a:cubicBezTo>
                  <a:pt x="1262824" y="422965"/>
                  <a:pt x="1293304" y="397268"/>
                  <a:pt x="1332928" y="384513"/>
                </a:cubicBezTo>
                <a:lnTo>
                  <a:pt x="1367504" y="373365"/>
                </a:lnTo>
                <a:cubicBezTo>
                  <a:pt x="1367123" y="358910"/>
                  <a:pt x="1357503" y="346440"/>
                  <a:pt x="1337881" y="346440"/>
                </a:cubicBezTo>
                <a:cubicBezTo>
                  <a:pt x="1324546" y="346440"/>
                  <a:pt x="1303686" y="352675"/>
                  <a:pt x="1282350" y="367980"/>
                </a:cubicBezTo>
                <a:lnTo>
                  <a:pt x="1282350" y="309878"/>
                </a:lnTo>
                <a:cubicBezTo>
                  <a:pt x="1288161" y="309027"/>
                  <a:pt x="1310735" y="306571"/>
                  <a:pt x="1326165" y="306571"/>
                </a:cubicBezTo>
                <a:close/>
                <a:moveTo>
                  <a:pt x="739520" y="284841"/>
                </a:moveTo>
                <a:cubicBezTo>
                  <a:pt x="762380" y="286447"/>
                  <a:pt x="779620" y="306287"/>
                  <a:pt x="778001" y="328961"/>
                </a:cubicBezTo>
                <a:lnTo>
                  <a:pt x="778096" y="328961"/>
                </a:lnTo>
                <a:cubicBezTo>
                  <a:pt x="776382" y="351730"/>
                  <a:pt x="756475" y="368735"/>
                  <a:pt x="733519" y="367129"/>
                </a:cubicBezTo>
                <a:cubicBezTo>
                  <a:pt x="710659" y="365523"/>
                  <a:pt x="693419" y="345778"/>
                  <a:pt x="695038" y="323009"/>
                </a:cubicBezTo>
                <a:cubicBezTo>
                  <a:pt x="696658" y="300241"/>
                  <a:pt x="716565" y="283235"/>
                  <a:pt x="739520" y="284841"/>
                </a:cubicBezTo>
                <a:close/>
                <a:moveTo>
                  <a:pt x="328136" y="284841"/>
                </a:moveTo>
                <a:cubicBezTo>
                  <a:pt x="351091" y="283235"/>
                  <a:pt x="370998" y="300241"/>
                  <a:pt x="372618" y="323009"/>
                </a:cubicBezTo>
                <a:cubicBezTo>
                  <a:pt x="374237" y="345778"/>
                  <a:pt x="357092" y="365523"/>
                  <a:pt x="334137" y="367129"/>
                </a:cubicBezTo>
                <a:cubicBezTo>
                  <a:pt x="311181" y="368735"/>
                  <a:pt x="291274" y="351730"/>
                  <a:pt x="289655" y="328961"/>
                </a:cubicBezTo>
                <a:cubicBezTo>
                  <a:pt x="288036" y="306287"/>
                  <a:pt x="305181" y="286447"/>
                  <a:pt x="328136" y="284841"/>
                </a:cubicBezTo>
                <a:close/>
                <a:moveTo>
                  <a:pt x="2139505" y="248185"/>
                </a:moveTo>
                <a:lnTo>
                  <a:pt x="2209514" y="248185"/>
                </a:lnTo>
                <a:cubicBezTo>
                  <a:pt x="2208657" y="261034"/>
                  <a:pt x="2208276" y="285408"/>
                  <a:pt x="2208276" y="311484"/>
                </a:cubicBezTo>
                <a:lnTo>
                  <a:pt x="2239518" y="311484"/>
                </a:lnTo>
                <a:lnTo>
                  <a:pt x="2239518" y="351163"/>
                </a:lnTo>
                <a:lnTo>
                  <a:pt x="2208276" y="351163"/>
                </a:lnTo>
                <a:lnTo>
                  <a:pt x="2208276" y="455464"/>
                </a:lnTo>
                <a:cubicBezTo>
                  <a:pt x="2208276" y="472470"/>
                  <a:pt x="2214467" y="481918"/>
                  <a:pt x="2231231" y="481918"/>
                </a:cubicBezTo>
                <a:cubicBezTo>
                  <a:pt x="2233707" y="481918"/>
                  <a:pt x="2236279" y="481918"/>
                  <a:pt x="2239994" y="481540"/>
                </a:cubicBezTo>
                <a:lnTo>
                  <a:pt x="2239994" y="518763"/>
                </a:lnTo>
                <a:cubicBezTo>
                  <a:pt x="2226183" y="523298"/>
                  <a:pt x="2212086" y="524999"/>
                  <a:pt x="2197893" y="524999"/>
                </a:cubicBezTo>
                <a:cubicBezTo>
                  <a:pt x="2179129" y="524999"/>
                  <a:pt x="2164080" y="518385"/>
                  <a:pt x="2152840" y="505159"/>
                </a:cubicBezTo>
                <a:cubicBezTo>
                  <a:pt x="2144077" y="494766"/>
                  <a:pt x="2140743" y="477477"/>
                  <a:pt x="2140743" y="456315"/>
                </a:cubicBezTo>
                <a:lnTo>
                  <a:pt x="2140743" y="351163"/>
                </a:lnTo>
                <a:lnTo>
                  <a:pt x="2116550" y="351163"/>
                </a:lnTo>
                <a:lnTo>
                  <a:pt x="2116550" y="311484"/>
                </a:lnTo>
                <a:lnTo>
                  <a:pt x="2140743" y="311484"/>
                </a:lnTo>
                <a:cubicBezTo>
                  <a:pt x="2140743" y="285408"/>
                  <a:pt x="2140363" y="260939"/>
                  <a:pt x="2139505" y="248185"/>
                </a:cubicBezTo>
                <a:close/>
                <a:moveTo>
                  <a:pt x="1799081" y="248185"/>
                </a:moveTo>
                <a:lnTo>
                  <a:pt x="1869090" y="248185"/>
                </a:lnTo>
                <a:cubicBezTo>
                  <a:pt x="1868233" y="261034"/>
                  <a:pt x="1867852" y="285408"/>
                  <a:pt x="1867852" y="311484"/>
                </a:cubicBezTo>
                <a:lnTo>
                  <a:pt x="1899189" y="311484"/>
                </a:lnTo>
                <a:lnTo>
                  <a:pt x="1899189" y="351163"/>
                </a:lnTo>
                <a:lnTo>
                  <a:pt x="1867852" y="351163"/>
                </a:lnTo>
                <a:lnTo>
                  <a:pt x="1867852" y="455464"/>
                </a:lnTo>
                <a:cubicBezTo>
                  <a:pt x="1867852" y="472470"/>
                  <a:pt x="1874138" y="481918"/>
                  <a:pt x="1890807" y="481918"/>
                </a:cubicBezTo>
                <a:cubicBezTo>
                  <a:pt x="1893379" y="481918"/>
                  <a:pt x="1895855" y="481918"/>
                  <a:pt x="1899570" y="481540"/>
                </a:cubicBezTo>
                <a:lnTo>
                  <a:pt x="1899570" y="518763"/>
                </a:lnTo>
                <a:cubicBezTo>
                  <a:pt x="1885759" y="523298"/>
                  <a:pt x="1871662" y="524999"/>
                  <a:pt x="1857469" y="524999"/>
                </a:cubicBezTo>
                <a:cubicBezTo>
                  <a:pt x="1838705" y="524999"/>
                  <a:pt x="1823656" y="518385"/>
                  <a:pt x="1812416" y="505159"/>
                </a:cubicBezTo>
                <a:cubicBezTo>
                  <a:pt x="1803653" y="494766"/>
                  <a:pt x="1800319" y="477477"/>
                  <a:pt x="1800319" y="456315"/>
                </a:cubicBezTo>
                <a:lnTo>
                  <a:pt x="1800319" y="351163"/>
                </a:lnTo>
                <a:lnTo>
                  <a:pt x="1776126" y="351163"/>
                </a:lnTo>
                <a:lnTo>
                  <a:pt x="1776126" y="311484"/>
                </a:lnTo>
                <a:lnTo>
                  <a:pt x="1800319" y="311484"/>
                </a:lnTo>
                <a:cubicBezTo>
                  <a:pt x="1800319" y="285408"/>
                  <a:pt x="1799939" y="260939"/>
                  <a:pt x="1799081" y="248185"/>
                </a:cubicBezTo>
                <a:close/>
                <a:moveTo>
                  <a:pt x="679441" y="235372"/>
                </a:moveTo>
                <a:cubicBezTo>
                  <a:pt x="686061" y="233919"/>
                  <a:pt x="691848" y="234722"/>
                  <a:pt x="695991" y="238832"/>
                </a:cubicBezTo>
                <a:cubicBezTo>
                  <a:pt x="704278" y="247051"/>
                  <a:pt x="702563" y="265096"/>
                  <a:pt x="692657" y="276622"/>
                </a:cubicBezTo>
                <a:cubicBezTo>
                  <a:pt x="685799" y="284653"/>
                  <a:pt x="655796" y="313184"/>
                  <a:pt x="632555" y="339732"/>
                </a:cubicBezTo>
                <a:cubicBezTo>
                  <a:pt x="655986" y="361461"/>
                  <a:pt x="693610" y="393205"/>
                  <a:pt x="732091" y="395945"/>
                </a:cubicBezTo>
                <a:cubicBezTo>
                  <a:pt x="785717" y="399819"/>
                  <a:pt x="846010" y="383191"/>
                  <a:pt x="863345" y="378750"/>
                </a:cubicBezTo>
                <a:cubicBezTo>
                  <a:pt x="885253" y="373082"/>
                  <a:pt x="910208" y="375822"/>
                  <a:pt x="915066" y="393678"/>
                </a:cubicBezTo>
                <a:lnTo>
                  <a:pt x="914876" y="393678"/>
                </a:lnTo>
                <a:cubicBezTo>
                  <a:pt x="917924" y="404920"/>
                  <a:pt x="908399" y="417202"/>
                  <a:pt x="895540" y="425516"/>
                </a:cubicBezTo>
                <a:cubicBezTo>
                  <a:pt x="882681" y="433830"/>
                  <a:pt x="816387" y="446584"/>
                  <a:pt x="797718" y="474927"/>
                </a:cubicBezTo>
                <a:cubicBezTo>
                  <a:pt x="779049" y="503269"/>
                  <a:pt x="776192" y="722075"/>
                  <a:pt x="758856" y="729444"/>
                </a:cubicBezTo>
                <a:cubicBezTo>
                  <a:pt x="746188" y="734829"/>
                  <a:pt x="724090" y="734829"/>
                  <a:pt x="712088" y="728783"/>
                </a:cubicBezTo>
                <a:cubicBezTo>
                  <a:pt x="695324" y="720280"/>
                  <a:pt x="666940" y="481540"/>
                  <a:pt x="652557" y="450835"/>
                </a:cubicBezTo>
                <a:cubicBezTo>
                  <a:pt x="644270" y="433074"/>
                  <a:pt x="622744" y="406054"/>
                  <a:pt x="604265" y="384136"/>
                </a:cubicBezTo>
                <a:cubicBezTo>
                  <a:pt x="588740" y="450269"/>
                  <a:pt x="571214" y="723020"/>
                  <a:pt x="555307" y="729822"/>
                </a:cubicBezTo>
                <a:cubicBezTo>
                  <a:pt x="545496" y="733979"/>
                  <a:pt x="521112" y="733979"/>
                  <a:pt x="508920" y="729822"/>
                </a:cubicBezTo>
                <a:cubicBezTo>
                  <a:pt x="492728" y="724248"/>
                  <a:pt x="475964" y="458582"/>
                  <a:pt x="460628" y="387253"/>
                </a:cubicBezTo>
                <a:cubicBezTo>
                  <a:pt x="442817" y="408605"/>
                  <a:pt x="422814" y="433924"/>
                  <a:pt x="414908" y="450835"/>
                </a:cubicBezTo>
                <a:cubicBezTo>
                  <a:pt x="400621" y="481540"/>
                  <a:pt x="372236" y="720280"/>
                  <a:pt x="355377" y="728783"/>
                </a:cubicBezTo>
                <a:cubicBezTo>
                  <a:pt x="343376" y="734829"/>
                  <a:pt x="321278" y="734829"/>
                  <a:pt x="308609" y="729444"/>
                </a:cubicBezTo>
                <a:cubicBezTo>
                  <a:pt x="291274" y="722075"/>
                  <a:pt x="288416" y="503175"/>
                  <a:pt x="269747" y="474927"/>
                </a:cubicBezTo>
                <a:cubicBezTo>
                  <a:pt x="251078" y="446584"/>
                  <a:pt x="184689" y="433830"/>
                  <a:pt x="171926" y="425516"/>
                </a:cubicBezTo>
                <a:cubicBezTo>
                  <a:pt x="159067" y="417202"/>
                  <a:pt x="149542" y="404826"/>
                  <a:pt x="152590" y="393678"/>
                </a:cubicBezTo>
                <a:cubicBezTo>
                  <a:pt x="157448" y="375822"/>
                  <a:pt x="182403" y="373082"/>
                  <a:pt x="204311" y="378750"/>
                </a:cubicBezTo>
                <a:cubicBezTo>
                  <a:pt x="221646" y="383191"/>
                  <a:pt x="282035" y="399819"/>
                  <a:pt x="335565" y="395945"/>
                </a:cubicBezTo>
                <a:cubicBezTo>
                  <a:pt x="372998" y="393300"/>
                  <a:pt x="409670" y="363068"/>
                  <a:pt x="433196" y="341433"/>
                </a:cubicBezTo>
                <a:cubicBezTo>
                  <a:pt x="409765" y="314413"/>
                  <a:pt x="378618" y="284747"/>
                  <a:pt x="371570" y="276622"/>
                </a:cubicBezTo>
                <a:cubicBezTo>
                  <a:pt x="361664" y="265096"/>
                  <a:pt x="353377" y="253665"/>
                  <a:pt x="361664" y="245445"/>
                </a:cubicBezTo>
                <a:cubicBezTo>
                  <a:pt x="369950" y="237226"/>
                  <a:pt x="391477" y="235620"/>
                  <a:pt x="406336" y="245445"/>
                </a:cubicBezTo>
                <a:cubicBezTo>
                  <a:pt x="421195" y="255271"/>
                  <a:pt x="479297" y="311484"/>
                  <a:pt x="533018" y="311484"/>
                </a:cubicBezTo>
                <a:cubicBezTo>
                  <a:pt x="586739" y="311484"/>
                  <a:pt x="643032" y="255271"/>
                  <a:pt x="657891" y="245445"/>
                </a:cubicBezTo>
                <a:cubicBezTo>
                  <a:pt x="665368" y="240532"/>
                  <a:pt x="672821" y="236824"/>
                  <a:pt x="679441" y="235372"/>
                </a:cubicBezTo>
                <a:close/>
                <a:moveTo>
                  <a:pt x="1470945" y="224566"/>
                </a:moveTo>
                <a:lnTo>
                  <a:pt x="1542573" y="224566"/>
                </a:lnTo>
                <a:lnTo>
                  <a:pt x="1542573" y="318097"/>
                </a:lnTo>
                <a:cubicBezTo>
                  <a:pt x="1552955" y="311861"/>
                  <a:pt x="1568005" y="306571"/>
                  <a:pt x="1583054" y="306571"/>
                </a:cubicBezTo>
                <a:cubicBezTo>
                  <a:pt x="1622678" y="306571"/>
                  <a:pt x="1659826" y="335575"/>
                  <a:pt x="1659826" y="410872"/>
                </a:cubicBezTo>
                <a:cubicBezTo>
                  <a:pt x="1659826" y="469258"/>
                  <a:pt x="1627727" y="525093"/>
                  <a:pt x="1568481" y="525093"/>
                </a:cubicBezTo>
                <a:cubicBezTo>
                  <a:pt x="1552574" y="525093"/>
                  <a:pt x="1534286" y="519708"/>
                  <a:pt x="1514665" y="504403"/>
                </a:cubicBezTo>
                <a:lnTo>
                  <a:pt x="1491329" y="524243"/>
                </a:lnTo>
                <a:lnTo>
                  <a:pt x="1471326" y="512244"/>
                </a:lnTo>
                <a:cubicBezTo>
                  <a:pt x="1475136" y="485791"/>
                  <a:pt x="1475136" y="457637"/>
                  <a:pt x="1475136" y="427783"/>
                </a:cubicBezTo>
                <a:lnTo>
                  <a:pt x="1475136" y="309027"/>
                </a:lnTo>
                <a:cubicBezTo>
                  <a:pt x="1475136" y="293722"/>
                  <a:pt x="1475136" y="276717"/>
                  <a:pt x="1470945" y="224566"/>
                </a:cubicBezTo>
                <a:close/>
                <a:moveTo>
                  <a:pt x="1029081" y="224566"/>
                </a:moveTo>
                <a:lnTo>
                  <a:pt x="1107948" y="224566"/>
                </a:lnTo>
                <a:cubicBezTo>
                  <a:pt x="1106329" y="244878"/>
                  <a:pt x="1105852" y="268403"/>
                  <a:pt x="1105852" y="293628"/>
                </a:cubicBezTo>
                <a:lnTo>
                  <a:pt x="1105852" y="341243"/>
                </a:lnTo>
                <a:cubicBezTo>
                  <a:pt x="1114996" y="341621"/>
                  <a:pt x="1124236" y="342094"/>
                  <a:pt x="1137571" y="342094"/>
                </a:cubicBezTo>
                <a:cubicBezTo>
                  <a:pt x="1150906" y="342094"/>
                  <a:pt x="1160145" y="341716"/>
                  <a:pt x="1169289" y="341243"/>
                </a:cubicBezTo>
                <a:lnTo>
                  <a:pt x="1169289" y="293628"/>
                </a:lnTo>
                <a:cubicBezTo>
                  <a:pt x="1169289" y="268403"/>
                  <a:pt x="1168908" y="244784"/>
                  <a:pt x="1167194" y="224566"/>
                </a:cubicBezTo>
                <a:lnTo>
                  <a:pt x="1246061" y="224566"/>
                </a:lnTo>
                <a:cubicBezTo>
                  <a:pt x="1241870" y="267175"/>
                  <a:pt x="1241870" y="301942"/>
                  <a:pt x="1241870" y="372326"/>
                </a:cubicBezTo>
                <a:cubicBezTo>
                  <a:pt x="1241870" y="442710"/>
                  <a:pt x="1241870" y="477477"/>
                  <a:pt x="1246061" y="520086"/>
                </a:cubicBezTo>
                <a:lnTo>
                  <a:pt x="1167194" y="520086"/>
                </a:lnTo>
                <a:cubicBezTo>
                  <a:pt x="1168908" y="499868"/>
                  <a:pt x="1169289" y="476249"/>
                  <a:pt x="1169289" y="451024"/>
                </a:cubicBezTo>
                <a:lnTo>
                  <a:pt x="1169289" y="390560"/>
                </a:lnTo>
                <a:cubicBezTo>
                  <a:pt x="1160145" y="390182"/>
                  <a:pt x="1150906" y="389709"/>
                  <a:pt x="1137571" y="389709"/>
                </a:cubicBezTo>
                <a:cubicBezTo>
                  <a:pt x="1124236" y="389709"/>
                  <a:pt x="1114996" y="390087"/>
                  <a:pt x="1105852" y="390560"/>
                </a:cubicBezTo>
                <a:lnTo>
                  <a:pt x="1105852" y="451024"/>
                </a:lnTo>
                <a:cubicBezTo>
                  <a:pt x="1105852" y="476249"/>
                  <a:pt x="1106233" y="499868"/>
                  <a:pt x="1107948" y="520086"/>
                </a:cubicBezTo>
                <a:lnTo>
                  <a:pt x="1029081" y="520086"/>
                </a:lnTo>
                <a:cubicBezTo>
                  <a:pt x="1033272" y="477477"/>
                  <a:pt x="1033272" y="442710"/>
                  <a:pt x="1033272" y="372326"/>
                </a:cubicBezTo>
                <a:cubicBezTo>
                  <a:pt x="1033272" y="301942"/>
                  <a:pt x="1033272" y="267175"/>
                  <a:pt x="1029081" y="224566"/>
                </a:cubicBezTo>
                <a:close/>
                <a:moveTo>
                  <a:pt x="1719262" y="221732"/>
                </a:moveTo>
                <a:cubicBezTo>
                  <a:pt x="1740122" y="221732"/>
                  <a:pt x="1756791" y="238265"/>
                  <a:pt x="1756791" y="258955"/>
                </a:cubicBezTo>
                <a:cubicBezTo>
                  <a:pt x="1756791" y="279646"/>
                  <a:pt x="1740122" y="296179"/>
                  <a:pt x="1719262" y="296179"/>
                </a:cubicBezTo>
                <a:cubicBezTo>
                  <a:pt x="1698402" y="296179"/>
                  <a:pt x="1681734" y="279646"/>
                  <a:pt x="1681734" y="258955"/>
                </a:cubicBezTo>
                <a:cubicBezTo>
                  <a:pt x="1681734" y="238265"/>
                  <a:pt x="1698402" y="221732"/>
                  <a:pt x="1719262" y="221732"/>
                </a:cubicBezTo>
                <a:close/>
                <a:moveTo>
                  <a:pt x="533876" y="200097"/>
                </a:moveTo>
                <a:cubicBezTo>
                  <a:pt x="556831" y="200097"/>
                  <a:pt x="575500" y="218520"/>
                  <a:pt x="575500" y="241383"/>
                </a:cubicBezTo>
                <a:cubicBezTo>
                  <a:pt x="575500" y="264246"/>
                  <a:pt x="556831" y="282669"/>
                  <a:pt x="533876" y="282669"/>
                </a:cubicBezTo>
                <a:cubicBezTo>
                  <a:pt x="510921" y="282669"/>
                  <a:pt x="492252" y="264151"/>
                  <a:pt x="492252" y="241383"/>
                </a:cubicBezTo>
                <a:cubicBezTo>
                  <a:pt x="492252" y="218614"/>
                  <a:pt x="510921" y="200097"/>
                  <a:pt x="533876" y="200097"/>
                </a:cubicBezTo>
                <a:close/>
                <a:moveTo>
                  <a:pt x="400510" y="516"/>
                </a:moveTo>
                <a:cubicBezTo>
                  <a:pt x="408879" y="1450"/>
                  <a:pt x="417886" y="3682"/>
                  <a:pt x="428054" y="7461"/>
                </a:cubicBezTo>
                <a:cubicBezTo>
                  <a:pt x="456248" y="17948"/>
                  <a:pt x="914972" y="231180"/>
                  <a:pt x="923354" y="244312"/>
                </a:cubicBezTo>
                <a:cubicBezTo>
                  <a:pt x="943547" y="276150"/>
                  <a:pt x="901256" y="288054"/>
                  <a:pt x="868871" y="280779"/>
                </a:cubicBezTo>
                <a:cubicBezTo>
                  <a:pt x="841820" y="274638"/>
                  <a:pt x="576167" y="133775"/>
                  <a:pt x="536258" y="130091"/>
                </a:cubicBezTo>
                <a:cubicBezTo>
                  <a:pt x="496538" y="126501"/>
                  <a:pt x="257651" y="272182"/>
                  <a:pt x="231267" y="286164"/>
                </a:cubicBezTo>
                <a:cubicBezTo>
                  <a:pt x="192596" y="306666"/>
                  <a:pt x="158401" y="304682"/>
                  <a:pt x="122682" y="286353"/>
                </a:cubicBezTo>
                <a:cubicBezTo>
                  <a:pt x="110871" y="280213"/>
                  <a:pt x="19907" y="232597"/>
                  <a:pt x="0" y="219276"/>
                </a:cubicBezTo>
                <a:cubicBezTo>
                  <a:pt x="19812" y="200853"/>
                  <a:pt x="296132" y="36371"/>
                  <a:pt x="328327" y="20405"/>
                </a:cubicBezTo>
                <a:cubicBezTo>
                  <a:pt x="356045" y="6588"/>
                  <a:pt x="375405" y="-2287"/>
                  <a:pt x="400510" y="516"/>
                </a:cubicBezTo>
                <a:close/>
              </a:path>
            </a:pathLst>
          </a:custGeom>
          <a:solidFill>
            <a:schemeClr val="bg1"/>
          </a:solidFill>
          <a:ln w="9525" cap="flat">
            <a:noFill/>
            <a:prstDash val="solid"/>
            <a:miter/>
          </a:ln>
        </p:spPr>
        <p:txBody>
          <a:bodyPr rtlCol="0" anchor="ctr"/>
          <a:lstStyle/>
          <a:p>
            <a:endParaRPr lang="en-US"/>
          </a:p>
        </p:txBody>
      </p:sp>
      <p:sp>
        <p:nvSpPr>
          <p:cNvPr id="39" name="Title 38">
            <a:extLst>
              <a:ext uri="{FF2B5EF4-FFF2-40B4-BE49-F238E27FC236}">
                <a16:creationId xmlns:a16="http://schemas.microsoft.com/office/drawing/2014/main" id="{DE1BFB9A-1579-38F3-F82E-1D8DB6094FEE}"/>
              </a:ext>
            </a:extLst>
          </p:cNvPr>
          <p:cNvSpPr>
            <a:spLocks noGrp="1"/>
          </p:cNvSpPr>
          <p:nvPr>
            <p:ph type="title"/>
          </p:nvPr>
        </p:nvSpPr>
        <p:spPr>
          <a:xfrm>
            <a:off x="838200" y="1608083"/>
            <a:ext cx="10515600" cy="3312935"/>
          </a:xfrm>
        </p:spPr>
        <p:txBody>
          <a:bodyPr lIns="0" tIns="0" rIns="0" bIns="91440">
            <a:normAutofit/>
          </a:bodyPr>
          <a:lstStyle>
            <a:lvl1pPr>
              <a:lnSpc>
                <a:spcPct val="88000"/>
              </a:lnSpc>
              <a:defRPr sz="7200" b="1">
                <a:solidFill>
                  <a:schemeClr val="bg1"/>
                </a:solidFill>
              </a:defRPr>
            </a:lvl1pPr>
          </a:lstStyle>
          <a:p>
            <a:r>
              <a:rPr lang="en-US" dirty="0"/>
              <a:t>Click to edit Master title style</a:t>
            </a:r>
          </a:p>
        </p:txBody>
      </p:sp>
      <p:sp>
        <p:nvSpPr>
          <p:cNvPr id="42" name="Rectangle 41">
            <a:extLst>
              <a:ext uri="{FF2B5EF4-FFF2-40B4-BE49-F238E27FC236}">
                <a16:creationId xmlns:a16="http://schemas.microsoft.com/office/drawing/2014/main" id="{356116DC-3B15-1A22-08DA-8BAA205485E2}"/>
              </a:ext>
            </a:extLst>
          </p:cNvPr>
          <p:cNvSpPr/>
          <p:nvPr userDrawn="1"/>
        </p:nvSpPr>
        <p:spPr>
          <a:xfrm flipH="1">
            <a:off x="0" y="6293224"/>
            <a:ext cx="121920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014154415"/>
      </p:ext>
    </p:extLst>
  </p:cSld>
  <p:clrMapOvr>
    <a:masterClrMapping/>
  </p:clrMapOvr>
  <p:extLst>
    <p:ext uri="{DCECCB84-F9BA-43D5-87BE-67443E8EF086}">
      <p15:sldGuideLst xmlns:p15="http://schemas.microsoft.com/office/powerpoint/2012/main">
        <p15:guide id="3" pos="528">
          <p15:clr>
            <a:srgbClr val="FBAE40"/>
          </p15:clr>
        </p15:guide>
        <p15:guide id="4" pos="7152">
          <p15:clr>
            <a:srgbClr val="FBAE40"/>
          </p15:clr>
        </p15:guide>
        <p15:guide id="5" orient="horz" pos="432">
          <p15:clr>
            <a:srgbClr val="FBAE40"/>
          </p15:clr>
        </p15:guide>
        <p15:guide id="6" orient="horz" pos="367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D72D2-E2E7-F081-F09E-25F89AB42769}"/>
              </a:ext>
            </a:extLst>
          </p:cNvPr>
          <p:cNvSpPr>
            <a:spLocks noGrp="1" noRot="1" noMove="1" noResize="1" noEditPoints="1" noAdjustHandles="1" noChangeArrowheads="1" noChangeShapeType="1"/>
          </p:cNvSpPr>
          <p:nvPr userDrawn="1"/>
        </p:nvSpPr>
        <p:spPr>
          <a:xfrm>
            <a:off x="0" y="2286000"/>
            <a:ext cx="12192000" cy="401641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 Placeholder 16">
            <a:extLst>
              <a:ext uri="{FF2B5EF4-FFF2-40B4-BE49-F238E27FC236}">
                <a16:creationId xmlns:a16="http://schemas.microsoft.com/office/drawing/2014/main" id="{5F1324B0-02CD-78F7-FB70-8C440D0EC26C}"/>
              </a:ext>
            </a:extLst>
          </p:cNvPr>
          <p:cNvSpPr>
            <a:spLocks noGrp="1"/>
          </p:cNvSpPr>
          <p:nvPr>
            <p:ph type="body" sz="quarter" idx="10"/>
          </p:nvPr>
        </p:nvSpPr>
        <p:spPr>
          <a:xfrm>
            <a:off x="838200" y="5053447"/>
            <a:ext cx="10515600" cy="779402"/>
          </a:xfrm>
          <a:noFill/>
          <a:ln>
            <a:noFill/>
          </a:ln>
        </p:spPr>
        <p:txBody>
          <a:bodyPr lIns="0" tIns="0" rIns="0" bIns="0" anchor="ctr" anchorCtr="0"/>
          <a:lstStyle>
            <a:lvl1pPr marL="0" indent="0">
              <a:buNone/>
              <a:defRPr/>
            </a:lvl1pPr>
          </a:lstStyle>
          <a:p>
            <a:pPr lvl="0"/>
            <a:r>
              <a:rPr lang="en-US"/>
              <a:t>Click to edit Master text styles</a:t>
            </a:r>
          </a:p>
        </p:txBody>
      </p:sp>
      <p:sp>
        <p:nvSpPr>
          <p:cNvPr id="38" name="Freeform 37">
            <a:extLst>
              <a:ext uri="{FF2B5EF4-FFF2-40B4-BE49-F238E27FC236}">
                <a16:creationId xmlns:a16="http://schemas.microsoft.com/office/drawing/2014/main" id="{1D797E9E-4356-C5CB-90F6-4CF0332A903D}"/>
              </a:ext>
            </a:extLst>
          </p:cNvPr>
          <p:cNvSpPr>
            <a:spLocks noGrp="1" noRot="1" noChangeAspect="1" noMove="1" noResize="1" noEditPoints="1" noAdjustHandles="1" noChangeArrowheads="1" noChangeShapeType="1"/>
          </p:cNvSpPr>
          <p:nvPr/>
        </p:nvSpPr>
        <p:spPr>
          <a:xfrm>
            <a:off x="685800" y="378451"/>
            <a:ext cx="3300984" cy="1097203"/>
          </a:xfrm>
          <a:custGeom>
            <a:avLst/>
            <a:gdLst>
              <a:gd name="connsiteX0" fmla="*/ 1843467 w 2320765"/>
              <a:gd name="connsiteY0" fmla="*/ 670491 h 771391"/>
              <a:gd name="connsiteX1" fmla="*/ 1820417 w 2320765"/>
              <a:gd name="connsiteY1" fmla="*/ 694016 h 771391"/>
              <a:gd name="connsiteX2" fmla="*/ 1832609 w 2320765"/>
              <a:gd name="connsiteY2" fmla="*/ 707904 h 771391"/>
              <a:gd name="connsiteX3" fmla="*/ 1843467 w 2320765"/>
              <a:gd name="connsiteY3" fmla="*/ 702991 h 771391"/>
              <a:gd name="connsiteX4" fmla="*/ 1148429 w 2320765"/>
              <a:gd name="connsiteY4" fmla="*/ 635535 h 771391"/>
              <a:gd name="connsiteX5" fmla="*/ 1135761 w 2320765"/>
              <a:gd name="connsiteY5" fmla="*/ 672286 h 771391"/>
              <a:gd name="connsiteX6" fmla="*/ 1148429 w 2320765"/>
              <a:gd name="connsiteY6" fmla="*/ 709037 h 771391"/>
              <a:gd name="connsiteX7" fmla="*/ 1161097 w 2320765"/>
              <a:gd name="connsiteY7" fmla="*/ 672286 h 771391"/>
              <a:gd name="connsiteX8" fmla="*/ 1148429 w 2320765"/>
              <a:gd name="connsiteY8" fmla="*/ 635535 h 771391"/>
              <a:gd name="connsiteX9" fmla="*/ 2138553 w 2320765"/>
              <a:gd name="connsiteY9" fmla="*/ 615790 h 771391"/>
              <a:gd name="connsiteX10" fmla="*/ 2177510 w 2320765"/>
              <a:gd name="connsiteY10" fmla="*/ 615790 h 771391"/>
              <a:gd name="connsiteX11" fmla="*/ 2193607 w 2320765"/>
              <a:gd name="connsiteY11" fmla="*/ 679656 h 771391"/>
              <a:gd name="connsiteX12" fmla="*/ 2194084 w 2320765"/>
              <a:gd name="connsiteY12" fmla="*/ 679656 h 771391"/>
              <a:gd name="connsiteX13" fmla="*/ 2207228 w 2320765"/>
              <a:gd name="connsiteY13" fmla="*/ 615790 h 771391"/>
              <a:gd name="connsiteX14" fmla="*/ 2239518 w 2320765"/>
              <a:gd name="connsiteY14" fmla="*/ 615790 h 771391"/>
              <a:gd name="connsiteX15" fmla="*/ 2200656 w 2320765"/>
              <a:gd name="connsiteY15" fmla="*/ 738230 h 771391"/>
              <a:gd name="connsiteX16" fmla="*/ 2150936 w 2320765"/>
              <a:gd name="connsiteY16" fmla="*/ 771391 h 771391"/>
              <a:gd name="connsiteX17" fmla="*/ 2140077 w 2320765"/>
              <a:gd name="connsiteY17" fmla="*/ 770258 h 771391"/>
              <a:gd name="connsiteX18" fmla="*/ 2140077 w 2320765"/>
              <a:gd name="connsiteY18" fmla="*/ 741537 h 771391"/>
              <a:gd name="connsiteX19" fmla="*/ 2152745 w 2320765"/>
              <a:gd name="connsiteY19" fmla="*/ 744938 h 771391"/>
              <a:gd name="connsiteX20" fmla="*/ 2172367 w 2320765"/>
              <a:gd name="connsiteY20" fmla="*/ 726988 h 771391"/>
              <a:gd name="connsiteX21" fmla="*/ 2162461 w 2320765"/>
              <a:gd name="connsiteY21" fmla="*/ 696283 h 771391"/>
              <a:gd name="connsiteX22" fmla="*/ 2138553 w 2320765"/>
              <a:gd name="connsiteY22" fmla="*/ 615790 h 771391"/>
              <a:gd name="connsiteX23" fmla="*/ 2007774 w 2320765"/>
              <a:gd name="connsiteY23" fmla="*/ 615790 h 771391"/>
              <a:gd name="connsiteX24" fmla="*/ 2046922 w 2320765"/>
              <a:gd name="connsiteY24" fmla="*/ 615790 h 771391"/>
              <a:gd name="connsiteX25" fmla="*/ 2046446 w 2320765"/>
              <a:gd name="connsiteY25" fmla="*/ 668696 h 771391"/>
              <a:gd name="connsiteX26" fmla="*/ 2048446 w 2320765"/>
              <a:gd name="connsiteY26" fmla="*/ 728783 h 771391"/>
              <a:gd name="connsiteX27" fmla="*/ 2007774 w 2320765"/>
              <a:gd name="connsiteY27" fmla="*/ 728783 h 771391"/>
              <a:gd name="connsiteX28" fmla="*/ 2009774 w 2320765"/>
              <a:gd name="connsiteY28" fmla="*/ 683057 h 771391"/>
              <a:gd name="connsiteX29" fmla="*/ 2009774 w 2320765"/>
              <a:gd name="connsiteY29" fmla="*/ 661516 h 771391"/>
              <a:gd name="connsiteX30" fmla="*/ 2007774 w 2320765"/>
              <a:gd name="connsiteY30" fmla="*/ 615790 h 771391"/>
              <a:gd name="connsiteX31" fmla="*/ 1556003 w 2320765"/>
              <a:gd name="connsiteY31" fmla="*/ 615695 h 771391"/>
              <a:gd name="connsiteX32" fmla="*/ 1596675 w 2320765"/>
              <a:gd name="connsiteY32" fmla="*/ 615695 h 771391"/>
              <a:gd name="connsiteX33" fmla="*/ 1594675 w 2320765"/>
              <a:gd name="connsiteY33" fmla="*/ 661421 h 771391"/>
              <a:gd name="connsiteX34" fmla="*/ 1594675 w 2320765"/>
              <a:gd name="connsiteY34" fmla="*/ 682962 h 771391"/>
              <a:gd name="connsiteX35" fmla="*/ 1596675 w 2320765"/>
              <a:gd name="connsiteY35" fmla="*/ 728688 h 771391"/>
              <a:gd name="connsiteX36" fmla="*/ 1563623 w 2320765"/>
              <a:gd name="connsiteY36" fmla="*/ 728688 h 771391"/>
              <a:gd name="connsiteX37" fmla="*/ 1563623 w 2320765"/>
              <a:gd name="connsiteY37" fmla="*/ 728782 h 771391"/>
              <a:gd name="connsiteX38" fmla="*/ 1560290 w 2320765"/>
              <a:gd name="connsiteY38" fmla="*/ 718673 h 771391"/>
              <a:gd name="connsiteX39" fmla="*/ 1531619 w 2320765"/>
              <a:gd name="connsiteY39" fmla="*/ 731428 h 771391"/>
              <a:gd name="connsiteX40" fmla="*/ 1499711 w 2320765"/>
              <a:gd name="connsiteY40" fmla="*/ 695999 h 771391"/>
              <a:gd name="connsiteX41" fmla="*/ 1499711 w 2320765"/>
              <a:gd name="connsiteY41" fmla="*/ 661516 h 771391"/>
              <a:gd name="connsiteX42" fmla="*/ 1497615 w 2320765"/>
              <a:gd name="connsiteY42" fmla="*/ 615789 h 771391"/>
              <a:gd name="connsiteX43" fmla="*/ 1536286 w 2320765"/>
              <a:gd name="connsiteY43" fmla="*/ 615789 h 771391"/>
              <a:gd name="connsiteX44" fmla="*/ 1536286 w 2320765"/>
              <a:gd name="connsiteY44" fmla="*/ 690898 h 771391"/>
              <a:gd name="connsiteX45" fmla="*/ 1546478 w 2320765"/>
              <a:gd name="connsiteY45" fmla="*/ 704974 h 771391"/>
              <a:gd name="connsiteX46" fmla="*/ 1558004 w 2320765"/>
              <a:gd name="connsiteY46" fmla="*/ 693071 h 771391"/>
              <a:gd name="connsiteX47" fmla="*/ 1558004 w 2320765"/>
              <a:gd name="connsiteY47" fmla="*/ 661421 h 771391"/>
              <a:gd name="connsiteX48" fmla="*/ 1556003 w 2320765"/>
              <a:gd name="connsiteY48" fmla="*/ 615695 h 771391"/>
              <a:gd name="connsiteX49" fmla="*/ 1280826 w 2320765"/>
              <a:gd name="connsiteY49" fmla="*/ 613144 h 771391"/>
              <a:gd name="connsiteX50" fmla="*/ 1285779 w 2320765"/>
              <a:gd name="connsiteY50" fmla="*/ 613805 h 771391"/>
              <a:gd name="connsiteX51" fmla="*/ 1285779 w 2320765"/>
              <a:gd name="connsiteY51" fmla="*/ 643660 h 771391"/>
              <a:gd name="connsiteX52" fmla="*/ 1279016 w 2320765"/>
              <a:gd name="connsiteY52" fmla="*/ 642715 h 771391"/>
              <a:gd name="connsiteX53" fmla="*/ 1254442 w 2320765"/>
              <a:gd name="connsiteY53" fmla="*/ 683056 h 771391"/>
              <a:gd name="connsiteX54" fmla="*/ 1256442 w 2320765"/>
              <a:gd name="connsiteY54" fmla="*/ 728782 h 771391"/>
              <a:gd name="connsiteX55" fmla="*/ 1214342 w 2320765"/>
              <a:gd name="connsiteY55" fmla="*/ 728782 h 771391"/>
              <a:gd name="connsiteX56" fmla="*/ 1216342 w 2320765"/>
              <a:gd name="connsiteY56" fmla="*/ 683056 h 771391"/>
              <a:gd name="connsiteX57" fmla="*/ 1216342 w 2320765"/>
              <a:gd name="connsiteY57" fmla="*/ 661515 h 771391"/>
              <a:gd name="connsiteX58" fmla="*/ 1212532 w 2320765"/>
              <a:gd name="connsiteY58" fmla="*/ 615789 h 771391"/>
              <a:gd name="connsiteX59" fmla="*/ 1249013 w 2320765"/>
              <a:gd name="connsiteY59" fmla="*/ 615789 h 771391"/>
              <a:gd name="connsiteX60" fmla="*/ 1252156 w 2320765"/>
              <a:gd name="connsiteY60" fmla="*/ 630811 h 771391"/>
              <a:gd name="connsiteX61" fmla="*/ 1280826 w 2320765"/>
              <a:gd name="connsiteY61" fmla="*/ 613144 h 771391"/>
              <a:gd name="connsiteX62" fmla="*/ 1960530 w 2320765"/>
              <a:gd name="connsiteY62" fmla="*/ 613050 h 771391"/>
              <a:gd name="connsiteX63" fmla="*/ 1992439 w 2320765"/>
              <a:gd name="connsiteY63" fmla="*/ 648478 h 771391"/>
              <a:gd name="connsiteX64" fmla="*/ 1992439 w 2320765"/>
              <a:gd name="connsiteY64" fmla="*/ 682962 h 771391"/>
              <a:gd name="connsiteX65" fmla="*/ 1994439 w 2320765"/>
              <a:gd name="connsiteY65" fmla="*/ 728688 h 771391"/>
              <a:gd name="connsiteX66" fmla="*/ 1953767 w 2320765"/>
              <a:gd name="connsiteY66" fmla="*/ 728688 h 771391"/>
              <a:gd name="connsiteX67" fmla="*/ 1955767 w 2320765"/>
              <a:gd name="connsiteY67" fmla="*/ 682962 h 771391"/>
              <a:gd name="connsiteX68" fmla="*/ 1955767 w 2320765"/>
              <a:gd name="connsiteY68" fmla="*/ 651974 h 771391"/>
              <a:gd name="connsiteX69" fmla="*/ 1946052 w 2320765"/>
              <a:gd name="connsiteY69" fmla="*/ 639409 h 771391"/>
              <a:gd name="connsiteX70" fmla="*/ 1934050 w 2320765"/>
              <a:gd name="connsiteY70" fmla="*/ 650179 h 771391"/>
              <a:gd name="connsiteX71" fmla="*/ 1934050 w 2320765"/>
              <a:gd name="connsiteY71" fmla="*/ 682867 h 771391"/>
              <a:gd name="connsiteX72" fmla="*/ 1936051 w 2320765"/>
              <a:gd name="connsiteY72" fmla="*/ 728594 h 771391"/>
              <a:gd name="connsiteX73" fmla="*/ 1895379 w 2320765"/>
              <a:gd name="connsiteY73" fmla="*/ 728594 h 771391"/>
              <a:gd name="connsiteX74" fmla="*/ 1897379 w 2320765"/>
              <a:gd name="connsiteY74" fmla="*/ 682867 h 771391"/>
              <a:gd name="connsiteX75" fmla="*/ 1897379 w 2320765"/>
              <a:gd name="connsiteY75" fmla="*/ 661327 h 771391"/>
              <a:gd name="connsiteX76" fmla="*/ 1895379 w 2320765"/>
              <a:gd name="connsiteY76" fmla="*/ 615601 h 771391"/>
              <a:gd name="connsiteX77" fmla="*/ 1928335 w 2320765"/>
              <a:gd name="connsiteY77" fmla="*/ 615601 h 771391"/>
              <a:gd name="connsiteX78" fmla="*/ 1928335 w 2320765"/>
              <a:gd name="connsiteY78" fmla="*/ 615790 h 771391"/>
              <a:gd name="connsiteX79" fmla="*/ 1928431 w 2320765"/>
              <a:gd name="connsiteY79" fmla="*/ 615790 h 771391"/>
              <a:gd name="connsiteX80" fmla="*/ 1931860 w 2320765"/>
              <a:gd name="connsiteY80" fmla="*/ 625804 h 771391"/>
              <a:gd name="connsiteX81" fmla="*/ 1960530 w 2320765"/>
              <a:gd name="connsiteY81" fmla="*/ 613050 h 771391"/>
              <a:gd name="connsiteX82" fmla="*/ 1818131 w 2320765"/>
              <a:gd name="connsiteY82" fmla="*/ 613050 h 771391"/>
              <a:gd name="connsiteX83" fmla="*/ 1879186 w 2320765"/>
              <a:gd name="connsiteY83" fmla="*/ 661233 h 771391"/>
              <a:gd name="connsiteX84" fmla="*/ 1879186 w 2320765"/>
              <a:gd name="connsiteY84" fmla="*/ 689197 h 771391"/>
              <a:gd name="connsiteX85" fmla="*/ 1885092 w 2320765"/>
              <a:gd name="connsiteY85" fmla="*/ 728688 h 771391"/>
              <a:gd name="connsiteX86" fmla="*/ 1849183 w 2320765"/>
              <a:gd name="connsiteY86" fmla="*/ 728688 h 771391"/>
              <a:gd name="connsiteX87" fmla="*/ 1845373 w 2320765"/>
              <a:gd name="connsiteY87" fmla="*/ 721791 h 771391"/>
              <a:gd name="connsiteX88" fmla="*/ 1820036 w 2320765"/>
              <a:gd name="connsiteY88" fmla="*/ 730578 h 771391"/>
              <a:gd name="connsiteX89" fmla="*/ 1783841 w 2320765"/>
              <a:gd name="connsiteY89" fmla="*/ 696755 h 771391"/>
              <a:gd name="connsiteX90" fmla="*/ 1821846 w 2320765"/>
              <a:gd name="connsiteY90" fmla="*/ 655281 h 771391"/>
              <a:gd name="connsiteX91" fmla="*/ 1840610 w 2320765"/>
              <a:gd name="connsiteY91" fmla="*/ 649234 h 771391"/>
              <a:gd name="connsiteX92" fmla="*/ 1824513 w 2320765"/>
              <a:gd name="connsiteY92" fmla="*/ 634685 h 771391"/>
              <a:gd name="connsiteX93" fmla="*/ 1794414 w 2320765"/>
              <a:gd name="connsiteY93" fmla="*/ 646400 h 771391"/>
              <a:gd name="connsiteX94" fmla="*/ 1794414 w 2320765"/>
              <a:gd name="connsiteY94" fmla="*/ 614845 h 771391"/>
              <a:gd name="connsiteX95" fmla="*/ 1818131 w 2320765"/>
              <a:gd name="connsiteY95" fmla="*/ 613050 h 771391"/>
              <a:gd name="connsiteX96" fmla="*/ 1682781 w 2320765"/>
              <a:gd name="connsiteY96" fmla="*/ 613050 h 771391"/>
              <a:gd name="connsiteX97" fmla="*/ 1708118 w 2320765"/>
              <a:gd name="connsiteY97" fmla="*/ 627410 h 771391"/>
              <a:gd name="connsiteX98" fmla="*/ 1740026 w 2320765"/>
              <a:gd name="connsiteY98" fmla="*/ 613050 h 771391"/>
              <a:gd name="connsiteX99" fmla="*/ 1770602 w 2320765"/>
              <a:gd name="connsiteY99" fmla="*/ 650746 h 771391"/>
              <a:gd name="connsiteX100" fmla="*/ 1770602 w 2320765"/>
              <a:gd name="connsiteY100" fmla="*/ 683056 h 771391"/>
              <a:gd name="connsiteX101" fmla="*/ 1772602 w 2320765"/>
              <a:gd name="connsiteY101" fmla="*/ 728783 h 771391"/>
              <a:gd name="connsiteX102" fmla="*/ 1731930 w 2320765"/>
              <a:gd name="connsiteY102" fmla="*/ 728783 h 771391"/>
              <a:gd name="connsiteX103" fmla="*/ 1733930 w 2320765"/>
              <a:gd name="connsiteY103" fmla="*/ 683056 h 771391"/>
              <a:gd name="connsiteX104" fmla="*/ 1733930 w 2320765"/>
              <a:gd name="connsiteY104" fmla="*/ 651879 h 771391"/>
              <a:gd name="connsiteX105" fmla="*/ 1724691 w 2320765"/>
              <a:gd name="connsiteY105" fmla="*/ 638181 h 771391"/>
              <a:gd name="connsiteX106" fmla="*/ 1712689 w 2320765"/>
              <a:gd name="connsiteY106" fmla="*/ 651879 h 771391"/>
              <a:gd name="connsiteX107" fmla="*/ 1712689 w 2320765"/>
              <a:gd name="connsiteY107" fmla="*/ 683056 h 771391"/>
              <a:gd name="connsiteX108" fmla="*/ 1714690 w 2320765"/>
              <a:gd name="connsiteY108" fmla="*/ 728783 h 771391"/>
              <a:gd name="connsiteX109" fmla="*/ 1674018 w 2320765"/>
              <a:gd name="connsiteY109" fmla="*/ 728783 h 771391"/>
              <a:gd name="connsiteX110" fmla="*/ 1676018 w 2320765"/>
              <a:gd name="connsiteY110" fmla="*/ 683056 h 771391"/>
              <a:gd name="connsiteX111" fmla="*/ 1676018 w 2320765"/>
              <a:gd name="connsiteY111" fmla="*/ 651407 h 771391"/>
              <a:gd name="connsiteX112" fmla="*/ 1666779 w 2320765"/>
              <a:gd name="connsiteY112" fmla="*/ 638181 h 771391"/>
              <a:gd name="connsiteX113" fmla="*/ 1654777 w 2320765"/>
              <a:gd name="connsiteY113" fmla="*/ 650084 h 771391"/>
              <a:gd name="connsiteX114" fmla="*/ 1654777 w 2320765"/>
              <a:gd name="connsiteY114" fmla="*/ 683056 h 771391"/>
              <a:gd name="connsiteX115" fmla="*/ 1656778 w 2320765"/>
              <a:gd name="connsiteY115" fmla="*/ 728783 h 771391"/>
              <a:gd name="connsiteX116" fmla="*/ 1616106 w 2320765"/>
              <a:gd name="connsiteY116" fmla="*/ 728783 h 771391"/>
              <a:gd name="connsiteX117" fmla="*/ 1618106 w 2320765"/>
              <a:gd name="connsiteY117" fmla="*/ 683056 h 771391"/>
              <a:gd name="connsiteX118" fmla="*/ 1618106 w 2320765"/>
              <a:gd name="connsiteY118" fmla="*/ 661516 h 771391"/>
              <a:gd name="connsiteX119" fmla="*/ 1616106 w 2320765"/>
              <a:gd name="connsiteY119" fmla="*/ 615790 h 771391"/>
              <a:gd name="connsiteX120" fmla="*/ 1649539 w 2320765"/>
              <a:gd name="connsiteY120" fmla="*/ 615790 h 771391"/>
              <a:gd name="connsiteX121" fmla="*/ 1652968 w 2320765"/>
              <a:gd name="connsiteY121" fmla="*/ 625804 h 771391"/>
              <a:gd name="connsiteX122" fmla="*/ 1682781 w 2320765"/>
              <a:gd name="connsiteY122" fmla="*/ 613050 h 771391"/>
              <a:gd name="connsiteX123" fmla="*/ 1148429 w 2320765"/>
              <a:gd name="connsiteY123" fmla="*/ 613050 h 771391"/>
              <a:gd name="connsiteX124" fmla="*/ 1201293 w 2320765"/>
              <a:gd name="connsiteY124" fmla="*/ 672286 h 771391"/>
              <a:gd name="connsiteX125" fmla="*/ 1148429 w 2320765"/>
              <a:gd name="connsiteY125" fmla="*/ 731428 h 771391"/>
              <a:gd name="connsiteX126" fmla="*/ 1095565 w 2320765"/>
              <a:gd name="connsiteY126" fmla="*/ 672286 h 771391"/>
              <a:gd name="connsiteX127" fmla="*/ 1148429 w 2320765"/>
              <a:gd name="connsiteY127" fmla="*/ 613050 h 771391"/>
              <a:gd name="connsiteX128" fmla="*/ 2278189 w 2320765"/>
              <a:gd name="connsiteY128" fmla="*/ 582912 h 771391"/>
              <a:gd name="connsiteX129" fmla="*/ 2278189 w 2320765"/>
              <a:gd name="connsiteY129" fmla="*/ 595950 h 771391"/>
              <a:gd name="connsiteX130" fmla="*/ 2287714 w 2320765"/>
              <a:gd name="connsiteY130" fmla="*/ 595950 h 771391"/>
              <a:gd name="connsiteX131" fmla="*/ 2296191 w 2320765"/>
              <a:gd name="connsiteY131" fmla="*/ 589147 h 771391"/>
              <a:gd name="connsiteX132" fmla="*/ 2289047 w 2320765"/>
              <a:gd name="connsiteY132" fmla="*/ 582912 h 771391"/>
              <a:gd name="connsiteX133" fmla="*/ 2073307 w 2320765"/>
              <a:gd name="connsiteY133" fmla="*/ 581495 h 771391"/>
              <a:gd name="connsiteX134" fmla="*/ 2111312 w 2320765"/>
              <a:gd name="connsiteY134" fmla="*/ 581495 h 771391"/>
              <a:gd name="connsiteX135" fmla="*/ 2110645 w 2320765"/>
              <a:gd name="connsiteY135" fmla="*/ 615790 h 771391"/>
              <a:gd name="connsiteX136" fmla="*/ 2127599 w 2320765"/>
              <a:gd name="connsiteY136" fmla="*/ 615790 h 771391"/>
              <a:gd name="connsiteX137" fmla="*/ 2127599 w 2320765"/>
              <a:gd name="connsiteY137" fmla="*/ 637330 h 771391"/>
              <a:gd name="connsiteX138" fmla="*/ 2110645 w 2320765"/>
              <a:gd name="connsiteY138" fmla="*/ 637330 h 771391"/>
              <a:gd name="connsiteX139" fmla="*/ 2110645 w 2320765"/>
              <a:gd name="connsiteY139" fmla="*/ 693827 h 771391"/>
              <a:gd name="connsiteX140" fmla="*/ 2123027 w 2320765"/>
              <a:gd name="connsiteY140" fmla="*/ 708187 h 771391"/>
              <a:gd name="connsiteX141" fmla="*/ 2127790 w 2320765"/>
              <a:gd name="connsiteY141" fmla="*/ 707998 h 771391"/>
              <a:gd name="connsiteX142" fmla="*/ 2127790 w 2320765"/>
              <a:gd name="connsiteY142" fmla="*/ 728121 h 771391"/>
              <a:gd name="connsiteX143" fmla="*/ 2104930 w 2320765"/>
              <a:gd name="connsiteY143" fmla="*/ 731522 h 771391"/>
              <a:gd name="connsiteX144" fmla="*/ 2080546 w 2320765"/>
              <a:gd name="connsiteY144" fmla="*/ 720752 h 771391"/>
              <a:gd name="connsiteX145" fmla="*/ 2073974 w 2320765"/>
              <a:gd name="connsiteY145" fmla="*/ 694299 h 771391"/>
              <a:gd name="connsiteX146" fmla="*/ 2073974 w 2320765"/>
              <a:gd name="connsiteY146" fmla="*/ 637330 h 771391"/>
              <a:gd name="connsiteX147" fmla="*/ 2060829 w 2320765"/>
              <a:gd name="connsiteY147" fmla="*/ 637330 h 771391"/>
              <a:gd name="connsiteX148" fmla="*/ 2060829 w 2320765"/>
              <a:gd name="connsiteY148" fmla="*/ 615790 h 771391"/>
              <a:gd name="connsiteX149" fmla="*/ 2073974 w 2320765"/>
              <a:gd name="connsiteY149" fmla="*/ 615790 h 771391"/>
              <a:gd name="connsiteX150" fmla="*/ 2073307 w 2320765"/>
              <a:gd name="connsiteY150" fmla="*/ 581495 h 771391"/>
              <a:gd name="connsiteX151" fmla="*/ 2272283 w 2320765"/>
              <a:gd name="connsiteY151" fmla="*/ 577999 h 771391"/>
              <a:gd name="connsiteX152" fmla="*/ 2287809 w 2320765"/>
              <a:gd name="connsiteY152" fmla="*/ 577999 h 771391"/>
              <a:gd name="connsiteX153" fmla="*/ 2302001 w 2320765"/>
              <a:gd name="connsiteY153" fmla="*/ 589431 h 771391"/>
              <a:gd name="connsiteX154" fmla="*/ 2291429 w 2320765"/>
              <a:gd name="connsiteY154" fmla="*/ 600485 h 771391"/>
              <a:gd name="connsiteX155" fmla="*/ 2303144 w 2320765"/>
              <a:gd name="connsiteY155" fmla="*/ 618246 h 771391"/>
              <a:gd name="connsiteX156" fmla="*/ 2296667 w 2320765"/>
              <a:gd name="connsiteY156" fmla="*/ 618246 h 771391"/>
              <a:gd name="connsiteX157" fmla="*/ 2285713 w 2320765"/>
              <a:gd name="connsiteY157" fmla="*/ 600674 h 771391"/>
              <a:gd name="connsiteX158" fmla="*/ 2278189 w 2320765"/>
              <a:gd name="connsiteY158" fmla="*/ 600674 h 771391"/>
              <a:gd name="connsiteX159" fmla="*/ 2278189 w 2320765"/>
              <a:gd name="connsiteY159" fmla="*/ 618246 h 771391"/>
              <a:gd name="connsiteX160" fmla="*/ 2278093 w 2320765"/>
              <a:gd name="connsiteY160" fmla="*/ 618246 h 771391"/>
              <a:gd name="connsiteX161" fmla="*/ 2278093 w 2320765"/>
              <a:gd name="connsiteY161" fmla="*/ 618340 h 771391"/>
              <a:gd name="connsiteX162" fmla="*/ 2272283 w 2320765"/>
              <a:gd name="connsiteY162" fmla="*/ 618340 h 771391"/>
              <a:gd name="connsiteX163" fmla="*/ 2285713 w 2320765"/>
              <a:gd name="connsiteY163" fmla="*/ 569119 h 771391"/>
              <a:gd name="connsiteX164" fmla="*/ 2256853 w 2320765"/>
              <a:gd name="connsiteY164" fmla="*/ 598406 h 771391"/>
              <a:gd name="connsiteX165" fmla="*/ 2285713 w 2320765"/>
              <a:gd name="connsiteY165" fmla="*/ 627788 h 771391"/>
              <a:gd name="connsiteX166" fmla="*/ 2314384 w 2320765"/>
              <a:gd name="connsiteY166" fmla="*/ 598406 h 771391"/>
              <a:gd name="connsiteX167" fmla="*/ 2285713 w 2320765"/>
              <a:gd name="connsiteY167" fmla="*/ 569119 h 771391"/>
              <a:gd name="connsiteX168" fmla="*/ 1363694 w 2320765"/>
              <a:gd name="connsiteY168" fmla="*/ 568646 h 771391"/>
              <a:gd name="connsiteX169" fmla="*/ 1406366 w 2320765"/>
              <a:gd name="connsiteY169" fmla="*/ 568646 h 771391"/>
              <a:gd name="connsiteX170" fmla="*/ 1405223 w 2320765"/>
              <a:gd name="connsiteY170" fmla="*/ 606058 h 771391"/>
              <a:gd name="connsiteX171" fmla="*/ 1405223 w 2320765"/>
              <a:gd name="connsiteY171" fmla="*/ 631850 h 771391"/>
              <a:gd name="connsiteX172" fmla="*/ 1422368 w 2320765"/>
              <a:gd name="connsiteY172" fmla="*/ 632323 h 771391"/>
              <a:gd name="connsiteX173" fmla="*/ 1439513 w 2320765"/>
              <a:gd name="connsiteY173" fmla="*/ 631850 h 771391"/>
              <a:gd name="connsiteX174" fmla="*/ 1439513 w 2320765"/>
              <a:gd name="connsiteY174" fmla="*/ 606058 h 771391"/>
              <a:gd name="connsiteX175" fmla="*/ 1438370 w 2320765"/>
              <a:gd name="connsiteY175" fmla="*/ 568646 h 771391"/>
              <a:gd name="connsiteX176" fmla="*/ 1481042 w 2320765"/>
              <a:gd name="connsiteY176" fmla="*/ 568646 h 771391"/>
              <a:gd name="connsiteX177" fmla="*/ 1478756 w 2320765"/>
              <a:gd name="connsiteY177" fmla="*/ 648667 h 771391"/>
              <a:gd name="connsiteX178" fmla="*/ 1481042 w 2320765"/>
              <a:gd name="connsiteY178" fmla="*/ 728688 h 771391"/>
              <a:gd name="connsiteX179" fmla="*/ 1438370 w 2320765"/>
              <a:gd name="connsiteY179" fmla="*/ 728688 h 771391"/>
              <a:gd name="connsiteX180" fmla="*/ 1439513 w 2320765"/>
              <a:gd name="connsiteY180" fmla="*/ 691275 h 771391"/>
              <a:gd name="connsiteX181" fmla="*/ 1439513 w 2320765"/>
              <a:gd name="connsiteY181" fmla="*/ 658587 h 771391"/>
              <a:gd name="connsiteX182" fmla="*/ 1422368 w 2320765"/>
              <a:gd name="connsiteY182" fmla="*/ 658114 h 771391"/>
              <a:gd name="connsiteX183" fmla="*/ 1405223 w 2320765"/>
              <a:gd name="connsiteY183" fmla="*/ 658587 h 771391"/>
              <a:gd name="connsiteX184" fmla="*/ 1405223 w 2320765"/>
              <a:gd name="connsiteY184" fmla="*/ 691275 h 771391"/>
              <a:gd name="connsiteX185" fmla="*/ 1406366 w 2320765"/>
              <a:gd name="connsiteY185" fmla="*/ 728688 h 771391"/>
              <a:gd name="connsiteX186" fmla="*/ 1363694 w 2320765"/>
              <a:gd name="connsiteY186" fmla="*/ 728688 h 771391"/>
              <a:gd name="connsiteX187" fmla="*/ 1365980 w 2320765"/>
              <a:gd name="connsiteY187" fmla="*/ 648667 h 771391"/>
              <a:gd name="connsiteX188" fmla="*/ 1363694 w 2320765"/>
              <a:gd name="connsiteY188" fmla="*/ 568646 h 771391"/>
              <a:gd name="connsiteX189" fmla="*/ 2028157 w 2320765"/>
              <a:gd name="connsiteY189" fmla="*/ 567135 h 771391"/>
              <a:gd name="connsiteX190" fmla="*/ 2048541 w 2320765"/>
              <a:gd name="connsiteY190" fmla="*/ 587353 h 771391"/>
              <a:gd name="connsiteX191" fmla="*/ 2028157 w 2320765"/>
              <a:gd name="connsiteY191" fmla="*/ 607571 h 771391"/>
              <a:gd name="connsiteX192" fmla="*/ 2007869 w 2320765"/>
              <a:gd name="connsiteY192" fmla="*/ 587353 h 771391"/>
              <a:gd name="connsiteX193" fmla="*/ 2028157 w 2320765"/>
              <a:gd name="connsiteY193" fmla="*/ 567135 h 771391"/>
              <a:gd name="connsiteX194" fmla="*/ 1082802 w 2320765"/>
              <a:gd name="connsiteY194" fmla="*/ 566379 h 771391"/>
              <a:gd name="connsiteX195" fmla="*/ 1097089 w 2320765"/>
              <a:gd name="connsiteY195" fmla="*/ 568363 h 771391"/>
              <a:gd name="connsiteX196" fmla="*/ 1097089 w 2320765"/>
              <a:gd name="connsiteY196" fmla="*/ 591887 h 771391"/>
              <a:gd name="connsiteX197" fmla="*/ 1096994 w 2320765"/>
              <a:gd name="connsiteY197" fmla="*/ 591982 h 771391"/>
              <a:gd name="connsiteX198" fmla="*/ 1088231 w 2320765"/>
              <a:gd name="connsiteY198" fmla="*/ 589714 h 771391"/>
              <a:gd name="connsiteX199" fmla="*/ 1074229 w 2320765"/>
              <a:gd name="connsiteY199" fmla="*/ 604547 h 771391"/>
              <a:gd name="connsiteX200" fmla="*/ 1076515 w 2320765"/>
              <a:gd name="connsiteY200" fmla="*/ 615790 h 771391"/>
              <a:gd name="connsiteX201" fmla="*/ 1093470 w 2320765"/>
              <a:gd name="connsiteY201" fmla="*/ 615790 h 771391"/>
              <a:gd name="connsiteX202" fmla="*/ 1093470 w 2320765"/>
              <a:gd name="connsiteY202" fmla="*/ 637330 h 771391"/>
              <a:gd name="connsiteX203" fmla="*/ 1076325 w 2320765"/>
              <a:gd name="connsiteY203" fmla="*/ 637330 h 771391"/>
              <a:gd name="connsiteX204" fmla="*/ 1076325 w 2320765"/>
              <a:gd name="connsiteY204" fmla="*/ 683056 h 771391"/>
              <a:gd name="connsiteX205" fmla="*/ 1078325 w 2320765"/>
              <a:gd name="connsiteY205" fmla="*/ 728783 h 771391"/>
              <a:gd name="connsiteX206" fmla="*/ 1037653 w 2320765"/>
              <a:gd name="connsiteY206" fmla="*/ 728783 h 771391"/>
              <a:gd name="connsiteX207" fmla="*/ 1039654 w 2320765"/>
              <a:gd name="connsiteY207" fmla="*/ 683056 h 771391"/>
              <a:gd name="connsiteX208" fmla="*/ 1039654 w 2320765"/>
              <a:gd name="connsiteY208" fmla="*/ 637330 h 771391"/>
              <a:gd name="connsiteX209" fmla="*/ 1027271 w 2320765"/>
              <a:gd name="connsiteY209" fmla="*/ 637330 h 771391"/>
              <a:gd name="connsiteX210" fmla="*/ 1027271 w 2320765"/>
              <a:gd name="connsiteY210" fmla="*/ 615790 h 771391"/>
              <a:gd name="connsiteX211" fmla="*/ 1039654 w 2320765"/>
              <a:gd name="connsiteY211" fmla="*/ 615790 h 771391"/>
              <a:gd name="connsiteX212" fmla="*/ 1039654 w 2320765"/>
              <a:gd name="connsiteY212" fmla="*/ 607004 h 771391"/>
              <a:gd name="connsiteX213" fmla="*/ 1052512 w 2320765"/>
              <a:gd name="connsiteY213" fmla="*/ 576016 h 771391"/>
              <a:gd name="connsiteX214" fmla="*/ 1082802 w 2320765"/>
              <a:gd name="connsiteY214" fmla="*/ 566379 h 771391"/>
              <a:gd name="connsiteX215" fmla="*/ 2285713 w 2320765"/>
              <a:gd name="connsiteY215" fmla="*/ 563828 h 771391"/>
              <a:gd name="connsiteX216" fmla="*/ 2320765 w 2320765"/>
              <a:gd name="connsiteY216" fmla="*/ 598312 h 771391"/>
              <a:gd name="connsiteX217" fmla="*/ 2285713 w 2320765"/>
              <a:gd name="connsiteY217" fmla="*/ 632984 h 771391"/>
              <a:gd name="connsiteX218" fmla="*/ 2250471 w 2320765"/>
              <a:gd name="connsiteY218" fmla="*/ 598312 h 771391"/>
              <a:gd name="connsiteX219" fmla="*/ 2285713 w 2320765"/>
              <a:gd name="connsiteY219" fmla="*/ 563828 h 771391"/>
              <a:gd name="connsiteX220" fmla="*/ 104774 w 2320765"/>
              <a:gd name="connsiteY220" fmla="*/ 448662 h 771391"/>
              <a:gd name="connsiteX221" fmla="*/ 104870 w 2320765"/>
              <a:gd name="connsiteY221" fmla="*/ 448662 h 771391"/>
              <a:gd name="connsiteX222" fmla="*/ 183356 w 2320765"/>
              <a:gd name="connsiteY222" fmla="*/ 480973 h 771391"/>
              <a:gd name="connsiteX223" fmla="*/ 237553 w 2320765"/>
              <a:gd name="connsiteY223" fmla="*/ 566757 h 771391"/>
              <a:gd name="connsiteX224" fmla="*/ 248888 w 2320765"/>
              <a:gd name="connsiteY224" fmla="*/ 712910 h 771391"/>
              <a:gd name="connsiteX225" fmla="*/ 135064 w 2320765"/>
              <a:gd name="connsiteY225" fmla="*/ 625804 h 771391"/>
              <a:gd name="connsiteX226" fmla="*/ 105251 w 2320765"/>
              <a:gd name="connsiteY226" fmla="*/ 586313 h 771391"/>
              <a:gd name="connsiteX227" fmla="*/ 104774 w 2320765"/>
              <a:gd name="connsiteY227" fmla="*/ 448662 h 771391"/>
              <a:gd name="connsiteX228" fmla="*/ 2030634 w 2320765"/>
              <a:gd name="connsiteY228" fmla="*/ 412478 h 771391"/>
              <a:gd name="connsiteX229" fmla="*/ 1988057 w 2320765"/>
              <a:gd name="connsiteY229" fmla="*/ 455937 h 771391"/>
              <a:gd name="connsiteX230" fmla="*/ 2010631 w 2320765"/>
              <a:gd name="connsiteY230" fmla="*/ 481634 h 771391"/>
              <a:gd name="connsiteX231" fmla="*/ 2030634 w 2320765"/>
              <a:gd name="connsiteY231" fmla="*/ 472565 h 771391"/>
              <a:gd name="connsiteX232" fmla="*/ 2030634 w 2320765"/>
              <a:gd name="connsiteY232" fmla="*/ 412573 h 771391"/>
              <a:gd name="connsiteX233" fmla="*/ 1372933 w 2320765"/>
              <a:gd name="connsiteY233" fmla="*/ 412478 h 771391"/>
              <a:gd name="connsiteX234" fmla="*/ 1330356 w 2320765"/>
              <a:gd name="connsiteY234" fmla="*/ 455937 h 771391"/>
              <a:gd name="connsiteX235" fmla="*/ 1352930 w 2320765"/>
              <a:gd name="connsiteY235" fmla="*/ 481634 h 771391"/>
              <a:gd name="connsiteX236" fmla="*/ 1372933 w 2320765"/>
              <a:gd name="connsiteY236" fmla="*/ 472565 h 771391"/>
              <a:gd name="connsiteX237" fmla="*/ 1372933 w 2320765"/>
              <a:gd name="connsiteY237" fmla="*/ 412573 h 771391"/>
              <a:gd name="connsiteX238" fmla="*/ 1559623 w 2320765"/>
              <a:gd name="connsiteY238" fmla="*/ 351730 h 771391"/>
              <a:gd name="connsiteX239" fmla="*/ 1542573 w 2320765"/>
              <a:gd name="connsiteY239" fmla="*/ 368736 h 771391"/>
              <a:gd name="connsiteX240" fmla="*/ 1542573 w 2320765"/>
              <a:gd name="connsiteY240" fmla="*/ 462172 h 771391"/>
              <a:gd name="connsiteX241" fmla="*/ 1560480 w 2320765"/>
              <a:gd name="connsiteY241" fmla="*/ 483713 h 771391"/>
              <a:gd name="connsiteX242" fmla="*/ 1589722 w 2320765"/>
              <a:gd name="connsiteY242" fmla="*/ 417107 h 771391"/>
              <a:gd name="connsiteX243" fmla="*/ 1559623 w 2320765"/>
              <a:gd name="connsiteY243" fmla="*/ 351730 h 771391"/>
              <a:gd name="connsiteX244" fmla="*/ 1681543 w 2320765"/>
              <a:gd name="connsiteY244" fmla="*/ 311484 h 771391"/>
              <a:gd name="connsiteX245" fmla="*/ 1753838 w 2320765"/>
              <a:gd name="connsiteY245" fmla="*/ 311484 h 771391"/>
              <a:gd name="connsiteX246" fmla="*/ 1753838 w 2320765"/>
              <a:gd name="connsiteY246" fmla="*/ 311578 h 771391"/>
              <a:gd name="connsiteX247" fmla="*/ 1752981 w 2320765"/>
              <a:gd name="connsiteY247" fmla="*/ 409172 h 771391"/>
              <a:gd name="connsiteX248" fmla="*/ 1756695 w 2320765"/>
              <a:gd name="connsiteY248" fmla="*/ 520086 h 771391"/>
              <a:gd name="connsiteX249" fmla="*/ 1681543 w 2320765"/>
              <a:gd name="connsiteY249" fmla="*/ 520086 h 771391"/>
              <a:gd name="connsiteX250" fmla="*/ 1685258 w 2320765"/>
              <a:gd name="connsiteY250" fmla="*/ 435625 h 771391"/>
              <a:gd name="connsiteX251" fmla="*/ 1685258 w 2320765"/>
              <a:gd name="connsiteY251" fmla="*/ 395851 h 771391"/>
              <a:gd name="connsiteX252" fmla="*/ 1681543 w 2320765"/>
              <a:gd name="connsiteY252" fmla="*/ 311484 h 771391"/>
              <a:gd name="connsiteX253" fmla="*/ 1983866 w 2320765"/>
              <a:gd name="connsiteY253" fmla="*/ 306571 h 771391"/>
              <a:gd name="connsiteX254" fmla="*/ 2096547 w 2320765"/>
              <a:gd name="connsiteY254" fmla="*/ 395567 h 771391"/>
              <a:gd name="connsiteX255" fmla="*/ 2096547 w 2320765"/>
              <a:gd name="connsiteY255" fmla="*/ 447340 h 771391"/>
              <a:gd name="connsiteX256" fmla="*/ 2107405 w 2320765"/>
              <a:gd name="connsiteY256" fmla="*/ 520180 h 771391"/>
              <a:gd name="connsiteX257" fmla="*/ 2041111 w 2320765"/>
              <a:gd name="connsiteY257" fmla="*/ 520180 h 771391"/>
              <a:gd name="connsiteX258" fmla="*/ 2034063 w 2320765"/>
              <a:gd name="connsiteY258" fmla="*/ 507332 h 771391"/>
              <a:gd name="connsiteX259" fmla="*/ 1987295 w 2320765"/>
              <a:gd name="connsiteY259" fmla="*/ 523487 h 771391"/>
              <a:gd name="connsiteX260" fmla="*/ 1920525 w 2320765"/>
              <a:gd name="connsiteY260" fmla="*/ 461039 h 771391"/>
              <a:gd name="connsiteX261" fmla="*/ 1990629 w 2320765"/>
              <a:gd name="connsiteY261" fmla="*/ 384513 h 771391"/>
              <a:gd name="connsiteX262" fmla="*/ 2025300 w 2320765"/>
              <a:gd name="connsiteY262" fmla="*/ 373365 h 771391"/>
              <a:gd name="connsiteX263" fmla="*/ 1995677 w 2320765"/>
              <a:gd name="connsiteY263" fmla="*/ 346440 h 771391"/>
              <a:gd name="connsiteX264" fmla="*/ 1940146 w 2320765"/>
              <a:gd name="connsiteY264" fmla="*/ 367980 h 771391"/>
              <a:gd name="connsiteX265" fmla="*/ 1940146 w 2320765"/>
              <a:gd name="connsiteY265" fmla="*/ 309878 h 771391"/>
              <a:gd name="connsiteX266" fmla="*/ 1940051 w 2320765"/>
              <a:gd name="connsiteY266" fmla="*/ 309878 h 771391"/>
              <a:gd name="connsiteX267" fmla="*/ 1983866 w 2320765"/>
              <a:gd name="connsiteY267" fmla="*/ 306571 h 771391"/>
              <a:gd name="connsiteX268" fmla="*/ 1326165 w 2320765"/>
              <a:gd name="connsiteY268" fmla="*/ 306571 h 771391"/>
              <a:gd name="connsiteX269" fmla="*/ 1438846 w 2320765"/>
              <a:gd name="connsiteY269" fmla="*/ 395567 h 771391"/>
              <a:gd name="connsiteX270" fmla="*/ 1438846 w 2320765"/>
              <a:gd name="connsiteY270" fmla="*/ 447340 h 771391"/>
              <a:gd name="connsiteX271" fmla="*/ 1449704 w 2320765"/>
              <a:gd name="connsiteY271" fmla="*/ 520180 h 771391"/>
              <a:gd name="connsiteX272" fmla="*/ 1383411 w 2320765"/>
              <a:gd name="connsiteY272" fmla="*/ 520180 h 771391"/>
              <a:gd name="connsiteX273" fmla="*/ 1376267 w 2320765"/>
              <a:gd name="connsiteY273" fmla="*/ 507332 h 771391"/>
              <a:gd name="connsiteX274" fmla="*/ 1329594 w 2320765"/>
              <a:gd name="connsiteY274" fmla="*/ 523487 h 771391"/>
              <a:gd name="connsiteX275" fmla="*/ 1262824 w 2320765"/>
              <a:gd name="connsiteY275" fmla="*/ 461039 h 771391"/>
              <a:gd name="connsiteX276" fmla="*/ 1332928 w 2320765"/>
              <a:gd name="connsiteY276" fmla="*/ 384513 h 771391"/>
              <a:gd name="connsiteX277" fmla="*/ 1367504 w 2320765"/>
              <a:gd name="connsiteY277" fmla="*/ 373365 h 771391"/>
              <a:gd name="connsiteX278" fmla="*/ 1337881 w 2320765"/>
              <a:gd name="connsiteY278" fmla="*/ 346440 h 771391"/>
              <a:gd name="connsiteX279" fmla="*/ 1282350 w 2320765"/>
              <a:gd name="connsiteY279" fmla="*/ 367980 h 771391"/>
              <a:gd name="connsiteX280" fmla="*/ 1282350 w 2320765"/>
              <a:gd name="connsiteY280" fmla="*/ 309878 h 771391"/>
              <a:gd name="connsiteX281" fmla="*/ 1326165 w 2320765"/>
              <a:gd name="connsiteY281" fmla="*/ 306571 h 771391"/>
              <a:gd name="connsiteX282" fmla="*/ 739520 w 2320765"/>
              <a:gd name="connsiteY282" fmla="*/ 284841 h 771391"/>
              <a:gd name="connsiteX283" fmla="*/ 778001 w 2320765"/>
              <a:gd name="connsiteY283" fmla="*/ 328961 h 771391"/>
              <a:gd name="connsiteX284" fmla="*/ 778096 w 2320765"/>
              <a:gd name="connsiteY284" fmla="*/ 328961 h 771391"/>
              <a:gd name="connsiteX285" fmla="*/ 733519 w 2320765"/>
              <a:gd name="connsiteY285" fmla="*/ 367129 h 771391"/>
              <a:gd name="connsiteX286" fmla="*/ 695038 w 2320765"/>
              <a:gd name="connsiteY286" fmla="*/ 323009 h 771391"/>
              <a:gd name="connsiteX287" fmla="*/ 739520 w 2320765"/>
              <a:gd name="connsiteY287" fmla="*/ 284841 h 771391"/>
              <a:gd name="connsiteX288" fmla="*/ 328136 w 2320765"/>
              <a:gd name="connsiteY288" fmla="*/ 284841 h 771391"/>
              <a:gd name="connsiteX289" fmla="*/ 372618 w 2320765"/>
              <a:gd name="connsiteY289" fmla="*/ 323009 h 771391"/>
              <a:gd name="connsiteX290" fmla="*/ 334137 w 2320765"/>
              <a:gd name="connsiteY290" fmla="*/ 367129 h 771391"/>
              <a:gd name="connsiteX291" fmla="*/ 289655 w 2320765"/>
              <a:gd name="connsiteY291" fmla="*/ 328961 h 771391"/>
              <a:gd name="connsiteX292" fmla="*/ 328136 w 2320765"/>
              <a:gd name="connsiteY292" fmla="*/ 284841 h 771391"/>
              <a:gd name="connsiteX293" fmla="*/ 2139505 w 2320765"/>
              <a:gd name="connsiteY293" fmla="*/ 248185 h 771391"/>
              <a:gd name="connsiteX294" fmla="*/ 2209514 w 2320765"/>
              <a:gd name="connsiteY294" fmla="*/ 248185 h 771391"/>
              <a:gd name="connsiteX295" fmla="*/ 2208276 w 2320765"/>
              <a:gd name="connsiteY295" fmla="*/ 311484 h 771391"/>
              <a:gd name="connsiteX296" fmla="*/ 2239518 w 2320765"/>
              <a:gd name="connsiteY296" fmla="*/ 311484 h 771391"/>
              <a:gd name="connsiteX297" fmla="*/ 2239518 w 2320765"/>
              <a:gd name="connsiteY297" fmla="*/ 351163 h 771391"/>
              <a:gd name="connsiteX298" fmla="*/ 2208276 w 2320765"/>
              <a:gd name="connsiteY298" fmla="*/ 351163 h 771391"/>
              <a:gd name="connsiteX299" fmla="*/ 2208276 w 2320765"/>
              <a:gd name="connsiteY299" fmla="*/ 455464 h 771391"/>
              <a:gd name="connsiteX300" fmla="*/ 2231231 w 2320765"/>
              <a:gd name="connsiteY300" fmla="*/ 481918 h 771391"/>
              <a:gd name="connsiteX301" fmla="*/ 2239994 w 2320765"/>
              <a:gd name="connsiteY301" fmla="*/ 481540 h 771391"/>
              <a:gd name="connsiteX302" fmla="*/ 2239994 w 2320765"/>
              <a:gd name="connsiteY302" fmla="*/ 518763 h 771391"/>
              <a:gd name="connsiteX303" fmla="*/ 2197893 w 2320765"/>
              <a:gd name="connsiteY303" fmla="*/ 524999 h 771391"/>
              <a:gd name="connsiteX304" fmla="*/ 2152840 w 2320765"/>
              <a:gd name="connsiteY304" fmla="*/ 505159 h 771391"/>
              <a:gd name="connsiteX305" fmla="*/ 2140743 w 2320765"/>
              <a:gd name="connsiteY305" fmla="*/ 456315 h 771391"/>
              <a:gd name="connsiteX306" fmla="*/ 2140743 w 2320765"/>
              <a:gd name="connsiteY306" fmla="*/ 351163 h 771391"/>
              <a:gd name="connsiteX307" fmla="*/ 2116550 w 2320765"/>
              <a:gd name="connsiteY307" fmla="*/ 351163 h 771391"/>
              <a:gd name="connsiteX308" fmla="*/ 2116550 w 2320765"/>
              <a:gd name="connsiteY308" fmla="*/ 311484 h 771391"/>
              <a:gd name="connsiteX309" fmla="*/ 2140743 w 2320765"/>
              <a:gd name="connsiteY309" fmla="*/ 311484 h 771391"/>
              <a:gd name="connsiteX310" fmla="*/ 2139505 w 2320765"/>
              <a:gd name="connsiteY310" fmla="*/ 248185 h 771391"/>
              <a:gd name="connsiteX311" fmla="*/ 1799081 w 2320765"/>
              <a:gd name="connsiteY311" fmla="*/ 248185 h 771391"/>
              <a:gd name="connsiteX312" fmla="*/ 1869090 w 2320765"/>
              <a:gd name="connsiteY312" fmla="*/ 248185 h 771391"/>
              <a:gd name="connsiteX313" fmla="*/ 1867852 w 2320765"/>
              <a:gd name="connsiteY313" fmla="*/ 311484 h 771391"/>
              <a:gd name="connsiteX314" fmla="*/ 1899189 w 2320765"/>
              <a:gd name="connsiteY314" fmla="*/ 311484 h 771391"/>
              <a:gd name="connsiteX315" fmla="*/ 1899189 w 2320765"/>
              <a:gd name="connsiteY315" fmla="*/ 351163 h 771391"/>
              <a:gd name="connsiteX316" fmla="*/ 1867852 w 2320765"/>
              <a:gd name="connsiteY316" fmla="*/ 351163 h 771391"/>
              <a:gd name="connsiteX317" fmla="*/ 1867852 w 2320765"/>
              <a:gd name="connsiteY317" fmla="*/ 455464 h 771391"/>
              <a:gd name="connsiteX318" fmla="*/ 1890807 w 2320765"/>
              <a:gd name="connsiteY318" fmla="*/ 481918 h 771391"/>
              <a:gd name="connsiteX319" fmla="*/ 1899570 w 2320765"/>
              <a:gd name="connsiteY319" fmla="*/ 481540 h 771391"/>
              <a:gd name="connsiteX320" fmla="*/ 1899570 w 2320765"/>
              <a:gd name="connsiteY320" fmla="*/ 518763 h 771391"/>
              <a:gd name="connsiteX321" fmla="*/ 1857469 w 2320765"/>
              <a:gd name="connsiteY321" fmla="*/ 524999 h 771391"/>
              <a:gd name="connsiteX322" fmla="*/ 1812416 w 2320765"/>
              <a:gd name="connsiteY322" fmla="*/ 505159 h 771391"/>
              <a:gd name="connsiteX323" fmla="*/ 1800319 w 2320765"/>
              <a:gd name="connsiteY323" fmla="*/ 456315 h 771391"/>
              <a:gd name="connsiteX324" fmla="*/ 1800319 w 2320765"/>
              <a:gd name="connsiteY324" fmla="*/ 351163 h 771391"/>
              <a:gd name="connsiteX325" fmla="*/ 1776126 w 2320765"/>
              <a:gd name="connsiteY325" fmla="*/ 351163 h 771391"/>
              <a:gd name="connsiteX326" fmla="*/ 1776126 w 2320765"/>
              <a:gd name="connsiteY326" fmla="*/ 311484 h 771391"/>
              <a:gd name="connsiteX327" fmla="*/ 1800319 w 2320765"/>
              <a:gd name="connsiteY327" fmla="*/ 311484 h 771391"/>
              <a:gd name="connsiteX328" fmla="*/ 1799081 w 2320765"/>
              <a:gd name="connsiteY328" fmla="*/ 248185 h 771391"/>
              <a:gd name="connsiteX329" fmla="*/ 679441 w 2320765"/>
              <a:gd name="connsiteY329" fmla="*/ 235372 h 771391"/>
              <a:gd name="connsiteX330" fmla="*/ 695991 w 2320765"/>
              <a:gd name="connsiteY330" fmla="*/ 238832 h 771391"/>
              <a:gd name="connsiteX331" fmla="*/ 692657 w 2320765"/>
              <a:gd name="connsiteY331" fmla="*/ 276622 h 771391"/>
              <a:gd name="connsiteX332" fmla="*/ 632555 w 2320765"/>
              <a:gd name="connsiteY332" fmla="*/ 339732 h 771391"/>
              <a:gd name="connsiteX333" fmla="*/ 732091 w 2320765"/>
              <a:gd name="connsiteY333" fmla="*/ 395945 h 771391"/>
              <a:gd name="connsiteX334" fmla="*/ 863345 w 2320765"/>
              <a:gd name="connsiteY334" fmla="*/ 378750 h 771391"/>
              <a:gd name="connsiteX335" fmla="*/ 915066 w 2320765"/>
              <a:gd name="connsiteY335" fmla="*/ 393678 h 771391"/>
              <a:gd name="connsiteX336" fmla="*/ 914876 w 2320765"/>
              <a:gd name="connsiteY336" fmla="*/ 393678 h 771391"/>
              <a:gd name="connsiteX337" fmla="*/ 895540 w 2320765"/>
              <a:gd name="connsiteY337" fmla="*/ 425516 h 771391"/>
              <a:gd name="connsiteX338" fmla="*/ 797718 w 2320765"/>
              <a:gd name="connsiteY338" fmla="*/ 474927 h 771391"/>
              <a:gd name="connsiteX339" fmla="*/ 758856 w 2320765"/>
              <a:gd name="connsiteY339" fmla="*/ 729444 h 771391"/>
              <a:gd name="connsiteX340" fmla="*/ 712088 w 2320765"/>
              <a:gd name="connsiteY340" fmla="*/ 728783 h 771391"/>
              <a:gd name="connsiteX341" fmla="*/ 652557 w 2320765"/>
              <a:gd name="connsiteY341" fmla="*/ 450835 h 771391"/>
              <a:gd name="connsiteX342" fmla="*/ 604265 w 2320765"/>
              <a:gd name="connsiteY342" fmla="*/ 384136 h 771391"/>
              <a:gd name="connsiteX343" fmla="*/ 555307 w 2320765"/>
              <a:gd name="connsiteY343" fmla="*/ 729822 h 771391"/>
              <a:gd name="connsiteX344" fmla="*/ 508920 w 2320765"/>
              <a:gd name="connsiteY344" fmla="*/ 729822 h 771391"/>
              <a:gd name="connsiteX345" fmla="*/ 460628 w 2320765"/>
              <a:gd name="connsiteY345" fmla="*/ 387253 h 771391"/>
              <a:gd name="connsiteX346" fmla="*/ 414908 w 2320765"/>
              <a:gd name="connsiteY346" fmla="*/ 450835 h 771391"/>
              <a:gd name="connsiteX347" fmla="*/ 355377 w 2320765"/>
              <a:gd name="connsiteY347" fmla="*/ 728783 h 771391"/>
              <a:gd name="connsiteX348" fmla="*/ 308609 w 2320765"/>
              <a:gd name="connsiteY348" fmla="*/ 729444 h 771391"/>
              <a:gd name="connsiteX349" fmla="*/ 269747 w 2320765"/>
              <a:gd name="connsiteY349" fmla="*/ 474927 h 771391"/>
              <a:gd name="connsiteX350" fmla="*/ 171926 w 2320765"/>
              <a:gd name="connsiteY350" fmla="*/ 425516 h 771391"/>
              <a:gd name="connsiteX351" fmla="*/ 152590 w 2320765"/>
              <a:gd name="connsiteY351" fmla="*/ 393678 h 771391"/>
              <a:gd name="connsiteX352" fmla="*/ 204311 w 2320765"/>
              <a:gd name="connsiteY352" fmla="*/ 378750 h 771391"/>
              <a:gd name="connsiteX353" fmla="*/ 335565 w 2320765"/>
              <a:gd name="connsiteY353" fmla="*/ 395945 h 771391"/>
              <a:gd name="connsiteX354" fmla="*/ 433196 w 2320765"/>
              <a:gd name="connsiteY354" fmla="*/ 341433 h 771391"/>
              <a:gd name="connsiteX355" fmla="*/ 371570 w 2320765"/>
              <a:gd name="connsiteY355" fmla="*/ 276622 h 771391"/>
              <a:gd name="connsiteX356" fmla="*/ 361664 w 2320765"/>
              <a:gd name="connsiteY356" fmla="*/ 245445 h 771391"/>
              <a:gd name="connsiteX357" fmla="*/ 406336 w 2320765"/>
              <a:gd name="connsiteY357" fmla="*/ 245445 h 771391"/>
              <a:gd name="connsiteX358" fmla="*/ 533018 w 2320765"/>
              <a:gd name="connsiteY358" fmla="*/ 311484 h 771391"/>
              <a:gd name="connsiteX359" fmla="*/ 657891 w 2320765"/>
              <a:gd name="connsiteY359" fmla="*/ 245445 h 771391"/>
              <a:gd name="connsiteX360" fmla="*/ 679441 w 2320765"/>
              <a:gd name="connsiteY360" fmla="*/ 235372 h 771391"/>
              <a:gd name="connsiteX361" fmla="*/ 1470945 w 2320765"/>
              <a:gd name="connsiteY361" fmla="*/ 224566 h 771391"/>
              <a:gd name="connsiteX362" fmla="*/ 1542573 w 2320765"/>
              <a:gd name="connsiteY362" fmla="*/ 224566 h 771391"/>
              <a:gd name="connsiteX363" fmla="*/ 1542573 w 2320765"/>
              <a:gd name="connsiteY363" fmla="*/ 318097 h 771391"/>
              <a:gd name="connsiteX364" fmla="*/ 1583054 w 2320765"/>
              <a:gd name="connsiteY364" fmla="*/ 306571 h 771391"/>
              <a:gd name="connsiteX365" fmla="*/ 1659826 w 2320765"/>
              <a:gd name="connsiteY365" fmla="*/ 410872 h 771391"/>
              <a:gd name="connsiteX366" fmla="*/ 1568481 w 2320765"/>
              <a:gd name="connsiteY366" fmla="*/ 525093 h 771391"/>
              <a:gd name="connsiteX367" fmla="*/ 1514665 w 2320765"/>
              <a:gd name="connsiteY367" fmla="*/ 504403 h 771391"/>
              <a:gd name="connsiteX368" fmla="*/ 1491329 w 2320765"/>
              <a:gd name="connsiteY368" fmla="*/ 524243 h 771391"/>
              <a:gd name="connsiteX369" fmla="*/ 1471326 w 2320765"/>
              <a:gd name="connsiteY369" fmla="*/ 512244 h 771391"/>
              <a:gd name="connsiteX370" fmla="*/ 1475136 w 2320765"/>
              <a:gd name="connsiteY370" fmla="*/ 427783 h 771391"/>
              <a:gd name="connsiteX371" fmla="*/ 1475136 w 2320765"/>
              <a:gd name="connsiteY371" fmla="*/ 309027 h 771391"/>
              <a:gd name="connsiteX372" fmla="*/ 1470945 w 2320765"/>
              <a:gd name="connsiteY372" fmla="*/ 224566 h 771391"/>
              <a:gd name="connsiteX373" fmla="*/ 1029081 w 2320765"/>
              <a:gd name="connsiteY373" fmla="*/ 224566 h 771391"/>
              <a:gd name="connsiteX374" fmla="*/ 1107948 w 2320765"/>
              <a:gd name="connsiteY374" fmla="*/ 224566 h 771391"/>
              <a:gd name="connsiteX375" fmla="*/ 1105852 w 2320765"/>
              <a:gd name="connsiteY375" fmla="*/ 293628 h 771391"/>
              <a:gd name="connsiteX376" fmla="*/ 1105852 w 2320765"/>
              <a:gd name="connsiteY376" fmla="*/ 341243 h 771391"/>
              <a:gd name="connsiteX377" fmla="*/ 1137571 w 2320765"/>
              <a:gd name="connsiteY377" fmla="*/ 342094 h 771391"/>
              <a:gd name="connsiteX378" fmla="*/ 1169289 w 2320765"/>
              <a:gd name="connsiteY378" fmla="*/ 341243 h 771391"/>
              <a:gd name="connsiteX379" fmla="*/ 1169289 w 2320765"/>
              <a:gd name="connsiteY379" fmla="*/ 293628 h 771391"/>
              <a:gd name="connsiteX380" fmla="*/ 1167194 w 2320765"/>
              <a:gd name="connsiteY380" fmla="*/ 224566 h 771391"/>
              <a:gd name="connsiteX381" fmla="*/ 1246061 w 2320765"/>
              <a:gd name="connsiteY381" fmla="*/ 224566 h 771391"/>
              <a:gd name="connsiteX382" fmla="*/ 1241870 w 2320765"/>
              <a:gd name="connsiteY382" fmla="*/ 372326 h 771391"/>
              <a:gd name="connsiteX383" fmla="*/ 1246061 w 2320765"/>
              <a:gd name="connsiteY383" fmla="*/ 520086 h 771391"/>
              <a:gd name="connsiteX384" fmla="*/ 1167194 w 2320765"/>
              <a:gd name="connsiteY384" fmla="*/ 520086 h 771391"/>
              <a:gd name="connsiteX385" fmla="*/ 1169289 w 2320765"/>
              <a:gd name="connsiteY385" fmla="*/ 451024 h 771391"/>
              <a:gd name="connsiteX386" fmla="*/ 1169289 w 2320765"/>
              <a:gd name="connsiteY386" fmla="*/ 390560 h 771391"/>
              <a:gd name="connsiteX387" fmla="*/ 1137571 w 2320765"/>
              <a:gd name="connsiteY387" fmla="*/ 389709 h 771391"/>
              <a:gd name="connsiteX388" fmla="*/ 1105852 w 2320765"/>
              <a:gd name="connsiteY388" fmla="*/ 390560 h 771391"/>
              <a:gd name="connsiteX389" fmla="*/ 1105852 w 2320765"/>
              <a:gd name="connsiteY389" fmla="*/ 451024 h 771391"/>
              <a:gd name="connsiteX390" fmla="*/ 1107948 w 2320765"/>
              <a:gd name="connsiteY390" fmla="*/ 520086 h 771391"/>
              <a:gd name="connsiteX391" fmla="*/ 1029081 w 2320765"/>
              <a:gd name="connsiteY391" fmla="*/ 520086 h 771391"/>
              <a:gd name="connsiteX392" fmla="*/ 1033272 w 2320765"/>
              <a:gd name="connsiteY392" fmla="*/ 372326 h 771391"/>
              <a:gd name="connsiteX393" fmla="*/ 1029081 w 2320765"/>
              <a:gd name="connsiteY393" fmla="*/ 224566 h 771391"/>
              <a:gd name="connsiteX394" fmla="*/ 1719262 w 2320765"/>
              <a:gd name="connsiteY394" fmla="*/ 221732 h 771391"/>
              <a:gd name="connsiteX395" fmla="*/ 1756791 w 2320765"/>
              <a:gd name="connsiteY395" fmla="*/ 258955 h 771391"/>
              <a:gd name="connsiteX396" fmla="*/ 1719262 w 2320765"/>
              <a:gd name="connsiteY396" fmla="*/ 296179 h 771391"/>
              <a:gd name="connsiteX397" fmla="*/ 1681734 w 2320765"/>
              <a:gd name="connsiteY397" fmla="*/ 258955 h 771391"/>
              <a:gd name="connsiteX398" fmla="*/ 1719262 w 2320765"/>
              <a:gd name="connsiteY398" fmla="*/ 221732 h 771391"/>
              <a:gd name="connsiteX399" fmla="*/ 533876 w 2320765"/>
              <a:gd name="connsiteY399" fmla="*/ 200097 h 771391"/>
              <a:gd name="connsiteX400" fmla="*/ 575500 w 2320765"/>
              <a:gd name="connsiteY400" fmla="*/ 241383 h 771391"/>
              <a:gd name="connsiteX401" fmla="*/ 533876 w 2320765"/>
              <a:gd name="connsiteY401" fmla="*/ 282669 h 771391"/>
              <a:gd name="connsiteX402" fmla="*/ 492252 w 2320765"/>
              <a:gd name="connsiteY402" fmla="*/ 241383 h 771391"/>
              <a:gd name="connsiteX403" fmla="*/ 533876 w 2320765"/>
              <a:gd name="connsiteY403" fmla="*/ 200097 h 771391"/>
              <a:gd name="connsiteX404" fmla="*/ 400510 w 2320765"/>
              <a:gd name="connsiteY404" fmla="*/ 516 h 771391"/>
              <a:gd name="connsiteX405" fmla="*/ 428054 w 2320765"/>
              <a:gd name="connsiteY405" fmla="*/ 7461 h 771391"/>
              <a:gd name="connsiteX406" fmla="*/ 923354 w 2320765"/>
              <a:gd name="connsiteY406" fmla="*/ 244312 h 771391"/>
              <a:gd name="connsiteX407" fmla="*/ 868871 w 2320765"/>
              <a:gd name="connsiteY407" fmla="*/ 280779 h 771391"/>
              <a:gd name="connsiteX408" fmla="*/ 536258 w 2320765"/>
              <a:gd name="connsiteY408" fmla="*/ 130091 h 771391"/>
              <a:gd name="connsiteX409" fmla="*/ 231267 w 2320765"/>
              <a:gd name="connsiteY409" fmla="*/ 286164 h 771391"/>
              <a:gd name="connsiteX410" fmla="*/ 122682 w 2320765"/>
              <a:gd name="connsiteY410" fmla="*/ 286353 h 771391"/>
              <a:gd name="connsiteX411" fmla="*/ 0 w 2320765"/>
              <a:gd name="connsiteY411" fmla="*/ 219276 h 771391"/>
              <a:gd name="connsiteX412" fmla="*/ 328327 w 2320765"/>
              <a:gd name="connsiteY412" fmla="*/ 20405 h 771391"/>
              <a:gd name="connsiteX413" fmla="*/ 400510 w 2320765"/>
              <a:gd name="connsiteY413" fmla="*/ 516 h 771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Lst>
            <a:rect l="l" t="t" r="r" b="b"/>
            <a:pathLst>
              <a:path w="2320765" h="771391">
                <a:moveTo>
                  <a:pt x="1843467" y="670491"/>
                </a:moveTo>
                <a:cubicBezTo>
                  <a:pt x="1829275" y="674081"/>
                  <a:pt x="1820417" y="682867"/>
                  <a:pt x="1820417" y="694016"/>
                </a:cubicBezTo>
                <a:cubicBezTo>
                  <a:pt x="1820417" y="701857"/>
                  <a:pt x="1825370" y="707904"/>
                  <a:pt x="1832609" y="707904"/>
                </a:cubicBezTo>
                <a:cubicBezTo>
                  <a:pt x="1837371" y="707904"/>
                  <a:pt x="1842134" y="704975"/>
                  <a:pt x="1843467" y="702991"/>
                </a:cubicBezTo>
                <a:close/>
                <a:moveTo>
                  <a:pt x="1148429" y="635535"/>
                </a:moveTo>
                <a:cubicBezTo>
                  <a:pt x="1141666" y="635535"/>
                  <a:pt x="1135761" y="645172"/>
                  <a:pt x="1135761" y="672286"/>
                </a:cubicBezTo>
                <a:cubicBezTo>
                  <a:pt x="1135761" y="699401"/>
                  <a:pt x="1141666" y="709037"/>
                  <a:pt x="1148429" y="709037"/>
                </a:cubicBezTo>
                <a:cubicBezTo>
                  <a:pt x="1155192" y="709037"/>
                  <a:pt x="1161097" y="699401"/>
                  <a:pt x="1161097" y="672286"/>
                </a:cubicBezTo>
                <a:cubicBezTo>
                  <a:pt x="1161097" y="645172"/>
                  <a:pt x="1155192" y="635535"/>
                  <a:pt x="1148429" y="635535"/>
                </a:cubicBezTo>
                <a:close/>
                <a:moveTo>
                  <a:pt x="2138553" y="615790"/>
                </a:moveTo>
                <a:lnTo>
                  <a:pt x="2177510" y="615790"/>
                </a:lnTo>
                <a:cubicBezTo>
                  <a:pt x="2180463" y="633268"/>
                  <a:pt x="2189036" y="665106"/>
                  <a:pt x="2193607" y="679656"/>
                </a:cubicBezTo>
                <a:lnTo>
                  <a:pt x="2194084" y="679656"/>
                </a:lnTo>
                <a:cubicBezTo>
                  <a:pt x="2200466" y="656792"/>
                  <a:pt x="2205228" y="631001"/>
                  <a:pt x="2207228" y="615790"/>
                </a:cubicBezTo>
                <a:lnTo>
                  <a:pt x="2239518" y="615790"/>
                </a:lnTo>
                <a:cubicBezTo>
                  <a:pt x="2232088" y="646495"/>
                  <a:pt x="2215134" y="708848"/>
                  <a:pt x="2200656" y="738230"/>
                </a:cubicBezTo>
                <a:cubicBezTo>
                  <a:pt x="2193226" y="753252"/>
                  <a:pt x="2181892" y="771391"/>
                  <a:pt x="2150936" y="771391"/>
                </a:cubicBezTo>
                <a:cubicBezTo>
                  <a:pt x="2147792" y="771391"/>
                  <a:pt x="2143030" y="771202"/>
                  <a:pt x="2140077" y="770258"/>
                </a:cubicBezTo>
                <a:lnTo>
                  <a:pt x="2140077" y="741537"/>
                </a:lnTo>
                <a:cubicBezTo>
                  <a:pt x="2142077" y="742671"/>
                  <a:pt x="2147030" y="744938"/>
                  <a:pt x="2152745" y="744938"/>
                </a:cubicBezTo>
                <a:cubicBezTo>
                  <a:pt x="2164461" y="744938"/>
                  <a:pt x="2172367" y="735302"/>
                  <a:pt x="2172367" y="726988"/>
                </a:cubicBezTo>
                <a:cubicBezTo>
                  <a:pt x="2172367" y="722736"/>
                  <a:pt x="2171509" y="720091"/>
                  <a:pt x="2162461" y="696283"/>
                </a:cubicBezTo>
                <a:cubicBezTo>
                  <a:pt x="2150269" y="664445"/>
                  <a:pt x="2140934" y="630812"/>
                  <a:pt x="2138553" y="615790"/>
                </a:cubicBezTo>
                <a:close/>
                <a:moveTo>
                  <a:pt x="2007774" y="615790"/>
                </a:moveTo>
                <a:lnTo>
                  <a:pt x="2046922" y="615790"/>
                </a:lnTo>
                <a:cubicBezTo>
                  <a:pt x="2046446" y="627410"/>
                  <a:pt x="2046446" y="644511"/>
                  <a:pt x="2046446" y="668696"/>
                </a:cubicBezTo>
                <a:cubicBezTo>
                  <a:pt x="2046446" y="699212"/>
                  <a:pt x="2046446" y="714423"/>
                  <a:pt x="2048446" y="728783"/>
                </a:cubicBezTo>
                <a:lnTo>
                  <a:pt x="2007774" y="728783"/>
                </a:lnTo>
                <a:cubicBezTo>
                  <a:pt x="2009774" y="714423"/>
                  <a:pt x="2009774" y="699212"/>
                  <a:pt x="2009774" y="683057"/>
                </a:cubicBezTo>
                <a:lnTo>
                  <a:pt x="2009774" y="661516"/>
                </a:lnTo>
                <a:cubicBezTo>
                  <a:pt x="2009774" y="645361"/>
                  <a:pt x="2009774" y="630150"/>
                  <a:pt x="2007774" y="615790"/>
                </a:cubicBezTo>
                <a:close/>
                <a:moveTo>
                  <a:pt x="1556003" y="615695"/>
                </a:moveTo>
                <a:lnTo>
                  <a:pt x="1596675" y="615695"/>
                </a:lnTo>
                <a:cubicBezTo>
                  <a:pt x="1594675" y="630055"/>
                  <a:pt x="1594675" y="645266"/>
                  <a:pt x="1594675" y="661421"/>
                </a:cubicBezTo>
                <a:lnTo>
                  <a:pt x="1594675" y="682962"/>
                </a:lnTo>
                <a:cubicBezTo>
                  <a:pt x="1594675" y="699117"/>
                  <a:pt x="1594675" y="714328"/>
                  <a:pt x="1596675" y="728688"/>
                </a:cubicBezTo>
                <a:lnTo>
                  <a:pt x="1563623" y="728688"/>
                </a:lnTo>
                <a:lnTo>
                  <a:pt x="1563623" y="728782"/>
                </a:lnTo>
                <a:cubicBezTo>
                  <a:pt x="1562004" y="725381"/>
                  <a:pt x="1560861" y="721602"/>
                  <a:pt x="1560290" y="718673"/>
                </a:cubicBezTo>
                <a:cubicBezTo>
                  <a:pt x="1551907" y="726798"/>
                  <a:pt x="1543335" y="731428"/>
                  <a:pt x="1531619" y="731428"/>
                </a:cubicBezTo>
                <a:cubicBezTo>
                  <a:pt x="1512379" y="731428"/>
                  <a:pt x="1499711" y="717540"/>
                  <a:pt x="1499711" y="695999"/>
                </a:cubicBezTo>
                <a:lnTo>
                  <a:pt x="1499711" y="661516"/>
                </a:lnTo>
                <a:cubicBezTo>
                  <a:pt x="1499711" y="645360"/>
                  <a:pt x="1499711" y="630150"/>
                  <a:pt x="1497615" y="615789"/>
                </a:cubicBezTo>
                <a:lnTo>
                  <a:pt x="1536286" y="615789"/>
                </a:lnTo>
                <a:lnTo>
                  <a:pt x="1536286" y="690898"/>
                </a:lnTo>
                <a:cubicBezTo>
                  <a:pt x="1536286" y="699873"/>
                  <a:pt x="1539906" y="704974"/>
                  <a:pt x="1546478" y="704974"/>
                </a:cubicBezTo>
                <a:cubicBezTo>
                  <a:pt x="1552098" y="704974"/>
                  <a:pt x="1558004" y="700912"/>
                  <a:pt x="1558004" y="693071"/>
                </a:cubicBezTo>
                <a:lnTo>
                  <a:pt x="1558004" y="661421"/>
                </a:lnTo>
                <a:cubicBezTo>
                  <a:pt x="1558004" y="645266"/>
                  <a:pt x="1558004" y="630055"/>
                  <a:pt x="1556003" y="615695"/>
                </a:cubicBezTo>
                <a:close/>
                <a:moveTo>
                  <a:pt x="1280826" y="613144"/>
                </a:moveTo>
                <a:cubicBezTo>
                  <a:pt x="1283303" y="613144"/>
                  <a:pt x="1284636" y="613427"/>
                  <a:pt x="1285779" y="613805"/>
                </a:cubicBezTo>
                <a:lnTo>
                  <a:pt x="1285779" y="643660"/>
                </a:lnTo>
                <a:cubicBezTo>
                  <a:pt x="1283303" y="642998"/>
                  <a:pt x="1280159" y="642715"/>
                  <a:pt x="1279016" y="642715"/>
                </a:cubicBezTo>
                <a:cubicBezTo>
                  <a:pt x="1261871" y="642715"/>
                  <a:pt x="1254442" y="658398"/>
                  <a:pt x="1254442" y="683056"/>
                </a:cubicBezTo>
                <a:cubicBezTo>
                  <a:pt x="1254442" y="699211"/>
                  <a:pt x="1254442" y="714422"/>
                  <a:pt x="1256442" y="728782"/>
                </a:cubicBezTo>
                <a:lnTo>
                  <a:pt x="1214342" y="728782"/>
                </a:lnTo>
                <a:cubicBezTo>
                  <a:pt x="1216342" y="714422"/>
                  <a:pt x="1216342" y="699211"/>
                  <a:pt x="1216342" y="683056"/>
                </a:cubicBezTo>
                <a:lnTo>
                  <a:pt x="1216342" y="661515"/>
                </a:lnTo>
                <a:cubicBezTo>
                  <a:pt x="1216342" y="645360"/>
                  <a:pt x="1216342" y="630150"/>
                  <a:pt x="1212532" y="615789"/>
                </a:cubicBezTo>
                <a:lnTo>
                  <a:pt x="1249013" y="615789"/>
                </a:lnTo>
                <a:cubicBezTo>
                  <a:pt x="1250346" y="619852"/>
                  <a:pt x="1251965" y="627221"/>
                  <a:pt x="1252156" y="630811"/>
                </a:cubicBezTo>
                <a:cubicBezTo>
                  <a:pt x="1260062" y="620324"/>
                  <a:pt x="1269587" y="613144"/>
                  <a:pt x="1280826" y="613144"/>
                </a:cubicBezTo>
                <a:close/>
                <a:moveTo>
                  <a:pt x="1960530" y="613050"/>
                </a:moveTo>
                <a:cubicBezTo>
                  <a:pt x="1979771" y="613050"/>
                  <a:pt x="1992439" y="626938"/>
                  <a:pt x="1992439" y="648478"/>
                </a:cubicBezTo>
                <a:lnTo>
                  <a:pt x="1992439" y="682962"/>
                </a:lnTo>
                <a:cubicBezTo>
                  <a:pt x="1992439" y="699117"/>
                  <a:pt x="1992439" y="714328"/>
                  <a:pt x="1994439" y="728688"/>
                </a:cubicBezTo>
                <a:lnTo>
                  <a:pt x="1953767" y="728688"/>
                </a:lnTo>
                <a:cubicBezTo>
                  <a:pt x="1955767" y="714328"/>
                  <a:pt x="1955767" y="699117"/>
                  <a:pt x="1955767" y="682962"/>
                </a:cubicBezTo>
                <a:lnTo>
                  <a:pt x="1955767" y="651974"/>
                </a:lnTo>
                <a:cubicBezTo>
                  <a:pt x="1955767" y="645077"/>
                  <a:pt x="1952815" y="639409"/>
                  <a:pt x="1946052" y="639409"/>
                </a:cubicBezTo>
                <a:cubicBezTo>
                  <a:pt x="1940432" y="639409"/>
                  <a:pt x="1934050" y="643471"/>
                  <a:pt x="1934050" y="650179"/>
                </a:cubicBezTo>
                <a:lnTo>
                  <a:pt x="1934050" y="682867"/>
                </a:lnTo>
                <a:cubicBezTo>
                  <a:pt x="1934050" y="699023"/>
                  <a:pt x="1934050" y="714233"/>
                  <a:pt x="1936051" y="728594"/>
                </a:cubicBezTo>
                <a:lnTo>
                  <a:pt x="1895379" y="728594"/>
                </a:lnTo>
                <a:cubicBezTo>
                  <a:pt x="1897379" y="714233"/>
                  <a:pt x="1897379" y="699023"/>
                  <a:pt x="1897379" y="682867"/>
                </a:cubicBezTo>
                <a:lnTo>
                  <a:pt x="1897379" y="661327"/>
                </a:lnTo>
                <a:cubicBezTo>
                  <a:pt x="1897379" y="645172"/>
                  <a:pt x="1897379" y="629961"/>
                  <a:pt x="1895379" y="615601"/>
                </a:cubicBezTo>
                <a:lnTo>
                  <a:pt x="1928335" y="615601"/>
                </a:lnTo>
                <a:lnTo>
                  <a:pt x="1928335" y="615790"/>
                </a:lnTo>
                <a:lnTo>
                  <a:pt x="1928431" y="615790"/>
                </a:lnTo>
                <a:cubicBezTo>
                  <a:pt x="1930050" y="619191"/>
                  <a:pt x="1931098" y="622970"/>
                  <a:pt x="1931860" y="625804"/>
                </a:cubicBezTo>
                <a:cubicBezTo>
                  <a:pt x="1940242" y="617774"/>
                  <a:pt x="1948814" y="613050"/>
                  <a:pt x="1960530" y="613050"/>
                </a:cubicBezTo>
                <a:close/>
                <a:moveTo>
                  <a:pt x="1818131" y="613050"/>
                </a:moveTo>
                <a:cubicBezTo>
                  <a:pt x="1864899" y="613050"/>
                  <a:pt x="1879186" y="631189"/>
                  <a:pt x="1879186" y="661233"/>
                </a:cubicBezTo>
                <a:lnTo>
                  <a:pt x="1879186" y="689197"/>
                </a:lnTo>
                <a:cubicBezTo>
                  <a:pt x="1879186" y="699968"/>
                  <a:pt x="1879186" y="712060"/>
                  <a:pt x="1885092" y="728688"/>
                </a:cubicBezTo>
                <a:lnTo>
                  <a:pt x="1849183" y="728688"/>
                </a:lnTo>
                <a:cubicBezTo>
                  <a:pt x="1846516" y="725098"/>
                  <a:pt x="1845563" y="722642"/>
                  <a:pt x="1845373" y="721791"/>
                </a:cubicBezTo>
                <a:cubicBezTo>
                  <a:pt x="1839277" y="726232"/>
                  <a:pt x="1830895" y="730578"/>
                  <a:pt x="1820036" y="730578"/>
                </a:cubicBezTo>
                <a:cubicBezTo>
                  <a:pt x="1798129" y="730578"/>
                  <a:pt x="1783841" y="715556"/>
                  <a:pt x="1783841" y="696755"/>
                </a:cubicBezTo>
                <a:cubicBezTo>
                  <a:pt x="1783841" y="676160"/>
                  <a:pt x="1800319" y="662272"/>
                  <a:pt x="1821846" y="655281"/>
                </a:cubicBezTo>
                <a:lnTo>
                  <a:pt x="1840610" y="649234"/>
                </a:lnTo>
                <a:cubicBezTo>
                  <a:pt x="1840420" y="641393"/>
                  <a:pt x="1835181" y="634685"/>
                  <a:pt x="1824513" y="634685"/>
                </a:cubicBezTo>
                <a:cubicBezTo>
                  <a:pt x="1817274" y="634685"/>
                  <a:pt x="1805939" y="638086"/>
                  <a:pt x="1794414" y="646400"/>
                </a:cubicBezTo>
                <a:lnTo>
                  <a:pt x="1794414" y="614845"/>
                </a:lnTo>
                <a:cubicBezTo>
                  <a:pt x="1797557" y="614373"/>
                  <a:pt x="1809749" y="613050"/>
                  <a:pt x="1818131" y="613050"/>
                </a:cubicBezTo>
                <a:close/>
                <a:moveTo>
                  <a:pt x="1682781" y="613050"/>
                </a:moveTo>
                <a:cubicBezTo>
                  <a:pt x="1694973" y="613050"/>
                  <a:pt x="1702688" y="619947"/>
                  <a:pt x="1708118" y="627410"/>
                </a:cubicBezTo>
                <a:cubicBezTo>
                  <a:pt x="1716309" y="620230"/>
                  <a:pt x="1725263" y="613050"/>
                  <a:pt x="1740026" y="613050"/>
                </a:cubicBezTo>
                <a:cubicBezTo>
                  <a:pt x="1762219" y="613050"/>
                  <a:pt x="1770602" y="628544"/>
                  <a:pt x="1770602" y="650746"/>
                </a:cubicBezTo>
                <a:lnTo>
                  <a:pt x="1770602" y="683056"/>
                </a:lnTo>
                <a:cubicBezTo>
                  <a:pt x="1770602" y="699212"/>
                  <a:pt x="1770602" y="714422"/>
                  <a:pt x="1772602" y="728783"/>
                </a:cubicBezTo>
                <a:lnTo>
                  <a:pt x="1731930" y="728783"/>
                </a:lnTo>
                <a:cubicBezTo>
                  <a:pt x="1733930" y="714422"/>
                  <a:pt x="1733930" y="699212"/>
                  <a:pt x="1733930" y="683056"/>
                </a:cubicBezTo>
                <a:lnTo>
                  <a:pt x="1733930" y="651879"/>
                </a:lnTo>
                <a:cubicBezTo>
                  <a:pt x="1733930" y="644038"/>
                  <a:pt x="1731644" y="638181"/>
                  <a:pt x="1724691" y="638181"/>
                </a:cubicBezTo>
                <a:cubicBezTo>
                  <a:pt x="1716976" y="638181"/>
                  <a:pt x="1712689" y="644038"/>
                  <a:pt x="1712689" y="651879"/>
                </a:cubicBezTo>
                <a:lnTo>
                  <a:pt x="1712689" y="683056"/>
                </a:lnTo>
                <a:cubicBezTo>
                  <a:pt x="1712689" y="699212"/>
                  <a:pt x="1712689" y="714422"/>
                  <a:pt x="1714690" y="728783"/>
                </a:cubicBezTo>
                <a:lnTo>
                  <a:pt x="1674018" y="728783"/>
                </a:lnTo>
                <a:cubicBezTo>
                  <a:pt x="1676018" y="714422"/>
                  <a:pt x="1676018" y="699212"/>
                  <a:pt x="1676018" y="683056"/>
                </a:cubicBezTo>
                <a:lnTo>
                  <a:pt x="1676018" y="651407"/>
                </a:lnTo>
                <a:cubicBezTo>
                  <a:pt x="1676018" y="644038"/>
                  <a:pt x="1673732" y="638181"/>
                  <a:pt x="1666779" y="638181"/>
                </a:cubicBezTo>
                <a:cubicBezTo>
                  <a:pt x="1660397" y="638181"/>
                  <a:pt x="1654777" y="643377"/>
                  <a:pt x="1654777" y="650084"/>
                </a:cubicBezTo>
                <a:lnTo>
                  <a:pt x="1654777" y="683056"/>
                </a:lnTo>
                <a:cubicBezTo>
                  <a:pt x="1654777" y="699212"/>
                  <a:pt x="1654777" y="714422"/>
                  <a:pt x="1656778" y="728783"/>
                </a:cubicBezTo>
                <a:lnTo>
                  <a:pt x="1616106" y="728783"/>
                </a:lnTo>
                <a:cubicBezTo>
                  <a:pt x="1618106" y="714422"/>
                  <a:pt x="1618106" y="699212"/>
                  <a:pt x="1618106" y="683056"/>
                </a:cubicBezTo>
                <a:lnTo>
                  <a:pt x="1618106" y="661516"/>
                </a:lnTo>
                <a:cubicBezTo>
                  <a:pt x="1618106" y="645361"/>
                  <a:pt x="1618106" y="630150"/>
                  <a:pt x="1616106" y="615790"/>
                </a:cubicBezTo>
                <a:lnTo>
                  <a:pt x="1649539" y="615790"/>
                </a:lnTo>
                <a:cubicBezTo>
                  <a:pt x="1651158" y="619191"/>
                  <a:pt x="1652206" y="622970"/>
                  <a:pt x="1652968" y="625804"/>
                </a:cubicBezTo>
                <a:cubicBezTo>
                  <a:pt x="1661350" y="618246"/>
                  <a:pt x="1671542" y="613050"/>
                  <a:pt x="1682781" y="613050"/>
                </a:cubicBezTo>
                <a:close/>
                <a:moveTo>
                  <a:pt x="1148429" y="613050"/>
                </a:moveTo>
                <a:cubicBezTo>
                  <a:pt x="1175956" y="613050"/>
                  <a:pt x="1201293" y="634118"/>
                  <a:pt x="1201293" y="672286"/>
                </a:cubicBezTo>
                <a:cubicBezTo>
                  <a:pt x="1201293" y="710360"/>
                  <a:pt x="1175956" y="731428"/>
                  <a:pt x="1148429" y="731428"/>
                </a:cubicBezTo>
                <a:cubicBezTo>
                  <a:pt x="1120902" y="731428"/>
                  <a:pt x="1095565" y="710360"/>
                  <a:pt x="1095565" y="672286"/>
                </a:cubicBezTo>
                <a:cubicBezTo>
                  <a:pt x="1095565" y="634213"/>
                  <a:pt x="1120902" y="613050"/>
                  <a:pt x="1148429" y="613050"/>
                </a:cubicBezTo>
                <a:close/>
                <a:moveTo>
                  <a:pt x="2278189" y="582912"/>
                </a:moveTo>
                <a:lnTo>
                  <a:pt x="2278189" y="595950"/>
                </a:lnTo>
                <a:lnTo>
                  <a:pt x="2287714" y="595950"/>
                </a:lnTo>
                <a:cubicBezTo>
                  <a:pt x="2294096" y="595950"/>
                  <a:pt x="2296191" y="593682"/>
                  <a:pt x="2296191" y="589147"/>
                </a:cubicBezTo>
                <a:cubicBezTo>
                  <a:pt x="2296191" y="585179"/>
                  <a:pt x="2293143" y="582912"/>
                  <a:pt x="2289047" y="582912"/>
                </a:cubicBezTo>
                <a:close/>
                <a:moveTo>
                  <a:pt x="2073307" y="581495"/>
                </a:moveTo>
                <a:lnTo>
                  <a:pt x="2111312" y="581495"/>
                </a:lnTo>
                <a:cubicBezTo>
                  <a:pt x="2110835" y="588486"/>
                  <a:pt x="2110645" y="601713"/>
                  <a:pt x="2110645" y="615790"/>
                </a:cubicBezTo>
                <a:lnTo>
                  <a:pt x="2127599" y="615790"/>
                </a:lnTo>
                <a:lnTo>
                  <a:pt x="2127599" y="637330"/>
                </a:lnTo>
                <a:lnTo>
                  <a:pt x="2110645" y="637330"/>
                </a:lnTo>
                <a:lnTo>
                  <a:pt x="2110645" y="693827"/>
                </a:lnTo>
                <a:cubicBezTo>
                  <a:pt x="2110645" y="702991"/>
                  <a:pt x="2114074" y="708187"/>
                  <a:pt x="2123027" y="708187"/>
                </a:cubicBezTo>
                <a:cubicBezTo>
                  <a:pt x="2124361" y="708187"/>
                  <a:pt x="2125789" y="708187"/>
                  <a:pt x="2127790" y="707998"/>
                </a:cubicBezTo>
                <a:lnTo>
                  <a:pt x="2127790" y="728121"/>
                </a:lnTo>
                <a:cubicBezTo>
                  <a:pt x="2120360" y="730578"/>
                  <a:pt x="2112645" y="731522"/>
                  <a:pt x="2104930" y="731522"/>
                </a:cubicBezTo>
                <a:cubicBezTo>
                  <a:pt x="2094738" y="731522"/>
                  <a:pt x="2086642" y="727932"/>
                  <a:pt x="2080546" y="720752"/>
                </a:cubicBezTo>
                <a:cubicBezTo>
                  <a:pt x="2075783" y="715084"/>
                  <a:pt x="2073974" y="705730"/>
                  <a:pt x="2073974" y="694299"/>
                </a:cubicBezTo>
                <a:lnTo>
                  <a:pt x="2073974" y="637330"/>
                </a:lnTo>
                <a:lnTo>
                  <a:pt x="2060829" y="637330"/>
                </a:lnTo>
                <a:lnTo>
                  <a:pt x="2060829" y="615790"/>
                </a:lnTo>
                <a:lnTo>
                  <a:pt x="2073974" y="615790"/>
                </a:lnTo>
                <a:cubicBezTo>
                  <a:pt x="2073974" y="601618"/>
                  <a:pt x="2073783" y="588392"/>
                  <a:pt x="2073307" y="581495"/>
                </a:cubicBezTo>
                <a:close/>
                <a:moveTo>
                  <a:pt x="2272283" y="577999"/>
                </a:moveTo>
                <a:lnTo>
                  <a:pt x="2287809" y="577999"/>
                </a:lnTo>
                <a:cubicBezTo>
                  <a:pt x="2297334" y="577999"/>
                  <a:pt x="2302001" y="581778"/>
                  <a:pt x="2302001" y="589431"/>
                </a:cubicBezTo>
                <a:cubicBezTo>
                  <a:pt x="2302001" y="597083"/>
                  <a:pt x="2297239" y="599729"/>
                  <a:pt x="2291429" y="600485"/>
                </a:cubicBezTo>
                <a:lnTo>
                  <a:pt x="2303144" y="618246"/>
                </a:lnTo>
                <a:lnTo>
                  <a:pt x="2296667" y="618246"/>
                </a:lnTo>
                <a:lnTo>
                  <a:pt x="2285713" y="600674"/>
                </a:lnTo>
                <a:lnTo>
                  <a:pt x="2278189" y="600674"/>
                </a:lnTo>
                <a:lnTo>
                  <a:pt x="2278189" y="618246"/>
                </a:lnTo>
                <a:lnTo>
                  <a:pt x="2278093" y="618246"/>
                </a:lnTo>
                <a:lnTo>
                  <a:pt x="2278093" y="618340"/>
                </a:lnTo>
                <a:lnTo>
                  <a:pt x="2272283" y="618340"/>
                </a:lnTo>
                <a:close/>
                <a:moveTo>
                  <a:pt x="2285713" y="569119"/>
                </a:moveTo>
                <a:cubicBezTo>
                  <a:pt x="2269521" y="569119"/>
                  <a:pt x="2256853" y="581873"/>
                  <a:pt x="2256853" y="598406"/>
                </a:cubicBezTo>
                <a:cubicBezTo>
                  <a:pt x="2256853" y="614939"/>
                  <a:pt x="2269235" y="627788"/>
                  <a:pt x="2285713" y="627788"/>
                </a:cubicBezTo>
                <a:cubicBezTo>
                  <a:pt x="2301906" y="627788"/>
                  <a:pt x="2314384" y="615128"/>
                  <a:pt x="2314384" y="598406"/>
                </a:cubicBezTo>
                <a:cubicBezTo>
                  <a:pt x="2314384" y="581684"/>
                  <a:pt x="2301906" y="569119"/>
                  <a:pt x="2285713" y="569119"/>
                </a:cubicBezTo>
                <a:close/>
                <a:moveTo>
                  <a:pt x="1363694" y="568646"/>
                </a:moveTo>
                <a:lnTo>
                  <a:pt x="1406366" y="568646"/>
                </a:lnTo>
                <a:cubicBezTo>
                  <a:pt x="1405414" y="579605"/>
                  <a:pt x="1405223" y="592359"/>
                  <a:pt x="1405223" y="606058"/>
                </a:cubicBezTo>
                <a:lnTo>
                  <a:pt x="1405223" y="631850"/>
                </a:lnTo>
                <a:cubicBezTo>
                  <a:pt x="1410176" y="632039"/>
                  <a:pt x="1415129" y="632323"/>
                  <a:pt x="1422368" y="632323"/>
                </a:cubicBezTo>
                <a:cubicBezTo>
                  <a:pt x="1429607" y="632323"/>
                  <a:pt x="1434560" y="632134"/>
                  <a:pt x="1439513" y="631850"/>
                </a:cubicBezTo>
                <a:lnTo>
                  <a:pt x="1439513" y="606058"/>
                </a:lnTo>
                <a:cubicBezTo>
                  <a:pt x="1439513" y="592359"/>
                  <a:pt x="1439323" y="579605"/>
                  <a:pt x="1438370" y="568646"/>
                </a:cubicBezTo>
                <a:lnTo>
                  <a:pt x="1481042" y="568646"/>
                </a:lnTo>
                <a:cubicBezTo>
                  <a:pt x="1478756" y="591698"/>
                  <a:pt x="1478756" y="610593"/>
                  <a:pt x="1478756" y="648667"/>
                </a:cubicBezTo>
                <a:cubicBezTo>
                  <a:pt x="1478756" y="686741"/>
                  <a:pt x="1478756" y="705636"/>
                  <a:pt x="1481042" y="728688"/>
                </a:cubicBezTo>
                <a:lnTo>
                  <a:pt x="1438370" y="728688"/>
                </a:lnTo>
                <a:cubicBezTo>
                  <a:pt x="1439323" y="717729"/>
                  <a:pt x="1439513" y="704974"/>
                  <a:pt x="1439513" y="691275"/>
                </a:cubicBezTo>
                <a:lnTo>
                  <a:pt x="1439513" y="658587"/>
                </a:lnTo>
                <a:cubicBezTo>
                  <a:pt x="1434560" y="658398"/>
                  <a:pt x="1429607" y="658114"/>
                  <a:pt x="1422368" y="658114"/>
                </a:cubicBezTo>
                <a:cubicBezTo>
                  <a:pt x="1415129" y="658114"/>
                  <a:pt x="1410176" y="658398"/>
                  <a:pt x="1405223" y="658587"/>
                </a:cubicBezTo>
                <a:lnTo>
                  <a:pt x="1405223" y="691275"/>
                </a:lnTo>
                <a:cubicBezTo>
                  <a:pt x="1405223" y="704974"/>
                  <a:pt x="1405414" y="717729"/>
                  <a:pt x="1406366" y="728688"/>
                </a:cubicBezTo>
                <a:lnTo>
                  <a:pt x="1363694" y="728688"/>
                </a:lnTo>
                <a:cubicBezTo>
                  <a:pt x="1365980" y="705636"/>
                  <a:pt x="1365980" y="686741"/>
                  <a:pt x="1365980" y="648667"/>
                </a:cubicBezTo>
                <a:cubicBezTo>
                  <a:pt x="1365980" y="610593"/>
                  <a:pt x="1365980" y="591698"/>
                  <a:pt x="1363694" y="568646"/>
                </a:cubicBezTo>
                <a:close/>
                <a:moveTo>
                  <a:pt x="2028157" y="567135"/>
                </a:moveTo>
                <a:cubicBezTo>
                  <a:pt x="2039492" y="567135"/>
                  <a:pt x="2048541" y="576110"/>
                  <a:pt x="2048541" y="587353"/>
                </a:cubicBezTo>
                <a:cubicBezTo>
                  <a:pt x="2048541" y="598595"/>
                  <a:pt x="2039492" y="607571"/>
                  <a:pt x="2028157" y="607571"/>
                </a:cubicBezTo>
                <a:cubicBezTo>
                  <a:pt x="2016823" y="607571"/>
                  <a:pt x="2007869" y="598595"/>
                  <a:pt x="2007869" y="587353"/>
                </a:cubicBezTo>
                <a:cubicBezTo>
                  <a:pt x="2007869" y="576110"/>
                  <a:pt x="2016918" y="567135"/>
                  <a:pt x="2028157" y="567135"/>
                </a:cubicBezTo>
                <a:close/>
                <a:moveTo>
                  <a:pt x="1082802" y="566379"/>
                </a:moveTo>
                <a:cubicBezTo>
                  <a:pt x="1088231" y="566379"/>
                  <a:pt x="1094137" y="567324"/>
                  <a:pt x="1097089" y="568363"/>
                </a:cubicBezTo>
                <a:lnTo>
                  <a:pt x="1097089" y="591887"/>
                </a:lnTo>
                <a:lnTo>
                  <a:pt x="1096994" y="591982"/>
                </a:lnTo>
                <a:cubicBezTo>
                  <a:pt x="1096042" y="591321"/>
                  <a:pt x="1093184" y="589714"/>
                  <a:pt x="1088231" y="589714"/>
                </a:cubicBezTo>
                <a:cubicBezTo>
                  <a:pt x="1078706" y="589714"/>
                  <a:pt x="1074229" y="596895"/>
                  <a:pt x="1074229" y="604547"/>
                </a:cubicBezTo>
                <a:cubicBezTo>
                  <a:pt x="1074229" y="608987"/>
                  <a:pt x="1075563" y="613522"/>
                  <a:pt x="1076515" y="615790"/>
                </a:cubicBezTo>
                <a:lnTo>
                  <a:pt x="1093470" y="615790"/>
                </a:lnTo>
                <a:lnTo>
                  <a:pt x="1093470" y="637330"/>
                </a:lnTo>
                <a:lnTo>
                  <a:pt x="1076325" y="637330"/>
                </a:lnTo>
                <a:lnTo>
                  <a:pt x="1076325" y="683056"/>
                </a:lnTo>
                <a:cubicBezTo>
                  <a:pt x="1076325" y="699212"/>
                  <a:pt x="1076325" y="714422"/>
                  <a:pt x="1078325" y="728783"/>
                </a:cubicBezTo>
                <a:lnTo>
                  <a:pt x="1037653" y="728783"/>
                </a:lnTo>
                <a:cubicBezTo>
                  <a:pt x="1039654" y="714422"/>
                  <a:pt x="1039654" y="699212"/>
                  <a:pt x="1039654" y="683056"/>
                </a:cubicBezTo>
                <a:lnTo>
                  <a:pt x="1039654" y="637330"/>
                </a:lnTo>
                <a:lnTo>
                  <a:pt x="1027271" y="637330"/>
                </a:lnTo>
                <a:lnTo>
                  <a:pt x="1027271" y="615790"/>
                </a:lnTo>
                <a:lnTo>
                  <a:pt x="1039654" y="615790"/>
                </a:lnTo>
                <a:lnTo>
                  <a:pt x="1039654" y="607004"/>
                </a:lnTo>
                <a:cubicBezTo>
                  <a:pt x="1039654" y="593777"/>
                  <a:pt x="1041940" y="584802"/>
                  <a:pt x="1052512" y="576016"/>
                </a:cubicBezTo>
                <a:cubicBezTo>
                  <a:pt x="1061561" y="568835"/>
                  <a:pt x="1072800" y="566379"/>
                  <a:pt x="1082802" y="566379"/>
                </a:cubicBezTo>
                <a:close/>
                <a:moveTo>
                  <a:pt x="2285713" y="563828"/>
                </a:moveTo>
                <a:cubicBezTo>
                  <a:pt x="2304763" y="563828"/>
                  <a:pt x="2320765" y="578755"/>
                  <a:pt x="2320765" y="598312"/>
                </a:cubicBezTo>
                <a:cubicBezTo>
                  <a:pt x="2320765" y="617868"/>
                  <a:pt x="2304763" y="632984"/>
                  <a:pt x="2285713" y="632984"/>
                </a:cubicBezTo>
                <a:cubicBezTo>
                  <a:pt x="2266663" y="632984"/>
                  <a:pt x="2250471" y="618057"/>
                  <a:pt x="2250471" y="598312"/>
                </a:cubicBezTo>
                <a:cubicBezTo>
                  <a:pt x="2250471" y="578566"/>
                  <a:pt x="2266568" y="563828"/>
                  <a:pt x="2285713" y="563828"/>
                </a:cubicBezTo>
                <a:close/>
                <a:moveTo>
                  <a:pt x="104774" y="448662"/>
                </a:moveTo>
                <a:lnTo>
                  <a:pt x="104870" y="448662"/>
                </a:lnTo>
                <a:cubicBezTo>
                  <a:pt x="115252" y="450174"/>
                  <a:pt x="164020" y="471053"/>
                  <a:pt x="183356" y="480973"/>
                </a:cubicBezTo>
                <a:cubicBezTo>
                  <a:pt x="229838" y="504686"/>
                  <a:pt x="232314" y="528305"/>
                  <a:pt x="237553" y="566757"/>
                </a:cubicBezTo>
                <a:cubicBezTo>
                  <a:pt x="243173" y="607664"/>
                  <a:pt x="248126" y="684001"/>
                  <a:pt x="248888" y="712910"/>
                </a:cubicBezTo>
                <a:cubicBezTo>
                  <a:pt x="229457" y="704596"/>
                  <a:pt x="153257" y="641392"/>
                  <a:pt x="135064" y="625804"/>
                </a:cubicBezTo>
                <a:cubicBezTo>
                  <a:pt x="120967" y="613711"/>
                  <a:pt x="105251" y="605019"/>
                  <a:pt x="105251" y="586313"/>
                </a:cubicBezTo>
                <a:cubicBezTo>
                  <a:pt x="105251" y="579133"/>
                  <a:pt x="101917" y="466329"/>
                  <a:pt x="104774" y="448662"/>
                </a:cubicBezTo>
                <a:close/>
                <a:moveTo>
                  <a:pt x="2030634" y="412478"/>
                </a:moveTo>
                <a:cubicBezTo>
                  <a:pt x="2004345" y="419091"/>
                  <a:pt x="1988057" y="435247"/>
                  <a:pt x="1988057" y="455937"/>
                </a:cubicBezTo>
                <a:cubicBezTo>
                  <a:pt x="1988057" y="470486"/>
                  <a:pt x="1997201" y="481634"/>
                  <a:pt x="2010631" y="481634"/>
                </a:cubicBezTo>
                <a:cubicBezTo>
                  <a:pt x="2019394" y="481634"/>
                  <a:pt x="2028157" y="476249"/>
                  <a:pt x="2030634" y="472565"/>
                </a:cubicBezTo>
                <a:lnTo>
                  <a:pt x="2030634" y="412573"/>
                </a:lnTo>
                <a:close/>
                <a:moveTo>
                  <a:pt x="1372933" y="412478"/>
                </a:moveTo>
                <a:cubicBezTo>
                  <a:pt x="1346644" y="419091"/>
                  <a:pt x="1330356" y="435247"/>
                  <a:pt x="1330356" y="455937"/>
                </a:cubicBezTo>
                <a:cubicBezTo>
                  <a:pt x="1330356" y="470486"/>
                  <a:pt x="1339500" y="481634"/>
                  <a:pt x="1352930" y="481634"/>
                </a:cubicBezTo>
                <a:cubicBezTo>
                  <a:pt x="1361694" y="481634"/>
                  <a:pt x="1370457" y="476249"/>
                  <a:pt x="1372933" y="472565"/>
                </a:cubicBezTo>
                <a:lnTo>
                  <a:pt x="1372933" y="412573"/>
                </a:lnTo>
                <a:close/>
                <a:moveTo>
                  <a:pt x="1559623" y="351730"/>
                </a:moveTo>
                <a:cubicBezTo>
                  <a:pt x="1548383" y="351730"/>
                  <a:pt x="1542573" y="358721"/>
                  <a:pt x="1542573" y="368736"/>
                </a:cubicBezTo>
                <a:lnTo>
                  <a:pt x="1542573" y="462172"/>
                </a:lnTo>
                <a:cubicBezTo>
                  <a:pt x="1542573" y="474171"/>
                  <a:pt x="1547145" y="483713"/>
                  <a:pt x="1560480" y="483713"/>
                </a:cubicBezTo>
                <a:cubicBezTo>
                  <a:pt x="1577625" y="483713"/>
                  <a:pt x="1589722" y="466329"/>
                  <a:pt x="1589722" y="417107"/>
                </a:cubicBezTo>
                <a:cubicBezTo>
                  <a:pt x="1589722" y="381962"/>
                  <a:pt x="1580483" y="351730"/>
                  <a:pt x="1559623" y="351730"/>
                </a:cubicBezTo>
                <a:close/>
                <a:moveTo>
                  <a:pt x="1681543" y="311484"/>
                </a:moveTo>
                <a:lnTo>
                  <a:pt x="1753838" y="311484"/>
                </a:lnTo>
                <a:lnTo>
                  <a:pt x="1753838" y="311578"/>
                </a:lnTo>
                <a:cubicBezTo>
                  <a:pt x="1752981" y="333119"/>
                  <a:pt x="1752981" y="364579"/>
                  <a:pt x="1752981" y="409172"/>
                </a:cubicBezTo>
                <a:cubicBezTo>
                  <a:pt x="1752981" y="465479"/>
                  <a:pt x="1752981" y="493633"/>
                  <a:pt x="1756695" y="520086"/>
                </a:cubicBezTo>
                <a:lnTo>
                  <a:pt x="1681543" y="520086"/>
                </a:lnTo>
                <a:cubicBezTo>
                  <a:pt x="1685258" y="493633"/>
                  <a:pt x="1685258" y="465479"/>
                  <a:pt x="1685258" y="435625"/>
                </a:cubicBezTo>
                <a:lnTo>
                  <a:pt x="1685258" y="395851"/>
                </a:lnTo>
                <a:cubicBezTo>
                  <a:pt x="1685258" y="366091"/>
                  <a:pt x="1685258" y="337937"/>
                  <a:pt x="1681543" y="311484"/>
                </a:cubicBezTo>
                <a:close/>
                <a:moveTo>
                  <a:pt x="1983866" y="306571"/>
                </a:moveTo>
                <a:cubicBezTo>
                  <a:pt x="2070258" y="306571"/>
                  <a:pt x="2096547" y="340110"/>
                  <a:pt x="2096547" y="395567"/>
                </a:cubicBezTo>
                <a:lnTo>
                  <a:pt x="2096547" y="447340"/>
                </a:lnTo>
                <a:cubicBezTo>
                  <a:pt x="2096547" y="467180"/>
                  <a:pt x="2096547" y="489570"/>
                  <a:pt x="2107405" y="520180"/>
                </a:cubicBezTo>
                <a:lnTo>
                  <a:pt x="2041111" y="520180"/>
                </a:lnTo>
                <a:cubicBezTo>
                  <a:pt x="2036063" y="513567"/>
                  <a:pt x="2034444" y="509032"/>
                  <a:pt x="2034063" y="507332"/>
                </a:cubicBezTo>
                <a:cubicBezTo>
                  <a:pt x="2022823" y="515646"/>
                  <a:pt x="2007298" y="523487"/>
                  <a:pt x="1987295" y="523487"/>
                </a:cubicBezTo>
                <a:cubicBezTo>
                  <a:pt x="1946814" y="523487"/>
                  <a:pt x="1920525" y="495806"/>
                  <a:pt x="1920525" y="461039"/>
                </a:cubicBezTo>
                <a:cubicBezTo>
                  <a:pt x="1920525" y="422965"/>
                  <a:pt x="1951005" y="397268"/>
                  <a:pt x="1990629" y="384513"/>
                </a:cubicBezTo>
                <a:lnTo>
                  <a:pt x="2025300" y="373365"/>
                </a:lnTo>
                <a:cubicBezTo>
                  <a:pt x="2024824" y="358910"/>
                  <a:pt x="2015299" y="346440"/>
                  <a:pt x="1995677" y="346440"/>
                </a:cubicBezTo>
                <a:cubicBezTo>
                  <a:pt x="1982342" y="346440"/>
                  <a:pt x="1961482" y="352675"/>
                  <a:pt x="1940146" y="367980"/>
                </a:cubicBezTo>
                <a:lnTo>
                  <a:pt x="1940146" y="309878"/>
                </a:lnTo>
                <a:lnTo>
                  <a:pt x="1940051" y="309878"/>
                </a:lnTo>
                <a:cubicBezTo>
                  <a:pt x="1945957" y="309027"/>
                  <a:pt x="1968436" y="306571"/>
                  <a:pt x="1983866" y="306571"/>
                </a:cubicBezTo>
                <a:close/>
                <a:moveTo>
                  <a:pt x="1326165" y="306571"/>
                </a:moveTo>
                <a:cubicBezTo>
                  <a:pt x="1412557" y="306571"/>
                  <a:pt x="1438846" y="340110"/>
                  <a:pt x="1438846" y="395567"/>
                </a:cubicBezTo>
                <a:lnTo>
                  <a:pt x="1438846" y="447340"/>
                </a:lnTo>
                <a:cubicBezTo>
                  <a:pt x="1438846" y="467180"/>
                  <a:pt x="1438846" y="489570"/>
                  <a:pt x="1449704" y="520180"/>
                </a:cubicBezTo>
                <a:lnTo>
                  <a:pt x="1383411" y="520180"/>
                </a:lnTo>
                <a:cubicBezTo>
                  <a:pt x="1378362" y="513567"/>
                  <a:pt x="1376743" y="509032"/>
                  <a:pt x="1376267" y="507332"/>
                </a:cubicBezTo>
                <a:cubicBezTo>
                  <a:pt x="1365027" y="515646"/>
                  <a:pt x="1349597" y="523487"/>
                  <a:pt x="1329594" y="523487"/>
                </a:cubicBezTo>
                <a:cubicBezTo>
                  <a:pt x="1289113" y="523487"/>
                  <a:pt x="1262824" y="495806"/>
                  <a:pt x="1262824" y="461039"/>
                </a:cubicBezTo>
                <a:cubicBezTo>
                  <a:pt x="1262824" y="422965"/>
                  <a:pt x="1293304" y="397268"/>
                  <a:pt x="1332928" y="384513"/>
                </a:cubicBezTo>
                <a:lnTo>
                  <a:pt x="1367504" y="373365"/>
                </a:lnTo>
                <a:cubicBezTo>
                  <a:pt x="1367123" y="358910"/>
                  <a:pt x="1357503" y="346440"/>
                  <a:pt x="1337881" y="346440"/>
                </a:cubicBezTo>
                <a:cubicBezTo>
                  <a:pt x="1324546" y="346440"/>
                  <a:pt x="1303686" y="352675"/>
                  <a:pt x="1282350" y="367980"/>
                </a:cubicBezTo>
                <a:lnTo>
                  <a:pt x="1282350" y="309878"/>
                </a:lnTo>
                <a:cubicBezTo>
                  <a:pt x="1288161" y="309027"/>
                  <a:pt x="1310735" y="306571"/>
                  <a:pt x="1326165" y="306571"/>
                </a:cubicBezTo>
                <a:close/>
                <a:moveTo>
                  <a:pt x="739520" y="284841"/>
                </a:moveTo>
                <a:cubicBezTo>
                  <a:pt x="762380" y="286447"/>
                  <a:pt x="779620" y="306287"/>
                  <a:pt x="778001" y="328961"/>
                </a:cubicBezTo>
                <a:lnTo>
                  <a:pt x="778096" y="328961"/>
                </a:lnTo>
                <a:cubicBezTo>
                  <a:pt x="776382" y="351730"/>
                  <a:pt x="756475" y="368735"/>
                  <a:pt x="733519" y="367129"/>
                </a:cubicBezTo>
                <a:cubicBezTo>
                  <a:pt x="710659" y="365523"/>
                  <a:pt x="693419" y="345778"/>
                  <a:pt x="695038" y="323009"/>
                </a:cubicBezTo>
                <a:cubicBezTo>
                  <a:pt x="696658" y="300241"/>
                  <a:pt x="716565" y="283235"/>
                  <a:pt x="739520" y="284841"/>
                </a:cubicBezTo>
                <a:close/>
                <a:moveTo>
                  <a:pt x="328136" y="284841"/>
                </a:moveTo>
                <a:cubicBezTo>
                  <a:pt x="351091" y="283235"/>
                  <a:pt x="370998" y="300241"/>
                  <a:pt x="372618" y="323009"/>
                </a:cubicBezTo>
                <a:cubicBezTo>
                  <a:pt x="374237" y="345778"/>
                  <a:pt x="357092" y="365523"/>
                  <a:pt x="334137" y="367129"/>
                </a:cubicBezTo>
                <a:cubicBezTo>
                  <a:pt x="311181" y="368735"/>
                  <a:pt x="291274" y="351730"/>
                  <a:pt x="289655" y="328961"/>
                </a:cubicBezTo>
                <a:cubicBezTo>
                  <a:pt x="288036" y="306287"/>
                  <a:pt x="305181" y="286447"/>
                  <a:pt x="328136" y="284841"/>
                </a:cubicBezTo>
                <a:close/>
                <a:moveTo>
                  <a:pt x="2139505" y="248185"/>
                </a:moveTo>
                <a:lnTo>
                  <a:pt x="2209514" y="248185"/>
                </a:lnTo>
                <a:cubicBezTo>
                  <a:pt x="2208657" y="261034"/>
                  <a:pt x="2208276" y="285408"/>
                  <a:pt x="2208276" y="311484"/>
                </a:cubicBezTo>
                <a:lnTo>
                  <a:pt x="2239518" y="311484"/>
                </a:lnTo>
                <a:lnTo>
                  <a:pt x="2239518" y="351163"/>
                </a:lnTo>
                <a:lnTo>
                  <a:pt x="2208276" y="351163"/>
                </a:lnTo>
                <a:lnTo>
                  <a:pt x="2208276" y="455464"/>
                </a:lnTo>
                <a:cubicBezTo>
                  <a:pt x="2208276" y="472470"/>
                  <a:pt x="2214467" y="481918"/>
                  <a:pt x="2231231" y="481918"/>
                </a:cubicBezTo>
                <a:cubicBezTo>
                  <a:pt x="2233707" y="481918"/>
                  <a:pt x="2236279" y="481918"/>
                  <a:pt x="2239994" y="481540"/>
                </a:cubicBezTo>
                <a:lnTo>
                  <a:pt x="2239994" y="518763"/>
                </a:lnTo>
                <a:cubicBezTo>
                  <a:pt x="2226183" y="523298"/>
                  <a:pt x="2212086" y="524999"/>
                  <a:pt x="2197893" y="524999"/>
                </a:cubicBezTo>
                <a:cubicBezTo>
                  <a:pt x="2179129" y="524999"/>
                  <a:pt x="2164080" y="518385"/>
                  <a:pt x="2152840" y="505159"/>
                </a:cubicBezTo>
                <a:cubicBezTo>
                  <a:pt x="2144077" y="494766"/>
                  <a:pt x="2140743" y="477477"/>
                  <a:pt x="2140743" y="456315"/>
                </a:cubicBezTo>
                <a:lnTo>
                  <a:pt x="2140743" y="351163"/>
                </a:lnTo>
                <a:lnTo>
                  <a:pt x="2116550" y="351163"/>
                </a:lnTo>
                <a:lnTo>
                  <a:pt x="2116550" y="311484"/>
                </a:lnTo>
                <a:lnTo>
                  <a:pt x="2140743" y="311484"/>
                </a:lnTo>
                <a:cubicBezTo>
                  <a:pt x="2140743" y="285408"/>
                  <a:pt x="2140363" y="260939"/>
                  <a:pt x="2139505" y="248185"/>
                </a:cubicBezTo>
                <a:close/>
                <a:moveTo>
                  <a:pt x="1799081" y="248185"/>
                </a:moveTo>
                <a:lnTo>
                  <a:pt x="1869090" y="248185"/>
                </a:lnTo>
                <a:cubicBezTo>
                  <a:pt x="1868233" y="261034"/>
                  <a:pt x="1867852" y="285408"/>
                  <a:pt x="1867852" y="311484"/>
                </a:cubicBezTo>
                <a:lnTo>
                  <a:pt x="1899189" y="311484"/>
                </a:lnTo>
                <a:lnTo>
                  <a:pt x="1899189" y="351163"/>
                </a:lnTo>
                <a:lnTo>
                  <a:pt x="1867852" y="351163"/>
                </a:lnTo>
                <a:lnTo>
                  <a:pt x="1867852" y="455464"/>
                </a:lnTo>
                <a:cubicBezTo>
                  <a:pt x="1867852" y="472470"/>
                  <a:pt x="1874138" y="481918"/>
                  <a:pt x="1890807" y="481918"/>
                </a:cubicBezTo>
                <a:cubicBezTo>
                  <a:pt x="1893379" y="481918"/>
                  <a:pt x="1895855" y="481918"/>
                  <a:pt x="1899570" y="481540"/>
                </a:cubicBezTo>
                <a:lnTo>
                  <a:pt x="1899570" y="518763"/>
                </a:lnTo>
                <a:cubicBezTo>
                  <a:pt x="1885759" y="523298"/>
                  <a:pt x="1871662" y="524999"/>
                  <a:pt x="1857469" y="524999"/>
                </a:cubicBezTo>
                <a:cubicBezTo>
                  <a:pt x="1838705" y="524999"/>
                  <a:pt x="1823656" y="518385"/>
                  <a:pt x="1812416" y="505159"/>
                </a:cubicBezTo>
                <a:cubicBezTo>
                  <a:pt x="1803653" y="494766"/>
                  <a:pt x="1800319" y="477477"/>
                  <a:pt x="1800319" y="456315"/>
                </a:cubicBezTo>
                <a:lnTo>
                  <a:pt x="1800319" y="351163"/>
                </a:lnTo>
                <a:lnTo>
                  <a:pt x="1776126" y="351163"/>
                </a:lnTo>
                <a:lnTo>
                  <a:pt x="1776126" y="311484"/>
                </a:lnTo>
                <a:lnTo>
                  <a:pt x="1800319" y="311484"/>
                </a:lnTo>
                <a:cubicBezTo>
                  <a:pt x="1800319" y="285408"/>
                  <a:pt x="1799939" y="260939"/>
                  <a:pt x="1799081" y="248185"/>
                </a:cubicBezTo>
                <a:close/>
                <a:moveTo>
                  <a:pt x="679441" y="235372"/>
                </a:moveTo>
                <a:cubicBezTo>
                  <a:pt x="686061" y="233919"/>
                  <a:pt x="691848" y="234722"/>
                  <a:pt x="695991" y="238832"/>
                </a:cubicBezTo>
                <a:cubicBezTo>
                  <a:pt x="704278" y="247051"/>
                  <a:pt x="702563" y="265096"/>
                  <a:pt x="692657" y="276622"/>
                </a:cubicBezTo>
                <a:cubicBezTo>
                  <a:pt x="685799" y="284653"/>
                  <a:pt x="655796" y="313184"/>
                  <a:pt x="632555" y="339732"/>
                </a:cubicBezTo>
                <a:cubicBezTo>
                  <a:pt x="655986" y="361461"/>
                  <a:pt x="693610" y="393205"/>
                  <a:pt x="732091" y="395945"/>
                </a:cubicBezTo>
                <a:cubicBezTo>
                  <a:pt x="785717" y="399819"/>
                  <a:pt x="846010" y="383191"/>
                  <a:pt x="863345" y="378750"/>
                </a:cubicBezTo>
                <a:cubicBezTo>
                  <a:pt x="885253" y="373082"/>
                  <a:pt x="910208" y="375822"/>
                  <a:pt x="915066" y="393678"/>
                </a:cubicBezTo>
                <a:lnTo>
                  <a:pt x="914876" y="393678"/>
                </a:lnTo>
                <a:cubicBezTo>
                  <a:pt x="917924" y="404920"/>
                  <a:pt x="908399" y="417202"/>
                  <a:pt x="895540" y="425516"/>
                </a:cubicBezTo>
                <a:cubicBezTo>
                  <a:pt x="882681" y="433830"/>
                  <a:pt x="816387" y="446584"/>
                  <a:pt x="797718" y="474927"/>
                </a:cubicBezTo>
                <a:cubicBezTo>
                  <a:pt x="779049" y="503269"/>
                  <a:pt x="776192" y="722075"/>
                  <a:pt x="758856" y="729444"/>
                </a:cubicBezTo>
                <a:cubicBezTo>
                  <a:pt x="746188" y="734829"/>
                  <a:pt x="724090" y="734829"/>
                  <a:pt x="712088" y="728783"/>
                </a:cubicBezTo>
                <a:cubicBezTo>
                  <a:pt x="695324" y="720280"/>
                  <a:pt x="666940" y="481540"/>
                  <a:pt x="652557" y="450835"/>
                </a:cubicBezTo>
                <a:cubicBezTo>
                  <a:pt x="644270" y="433074"/>
                  <a:pt x="622744" y="406054"/>
                  <a:pt x="604265" y="384136"/>
                </a:cubicBezTo>
                <a:cubicBezTo>
                  <a:pt x="588740" y="450269"/>
                  <a:pt x="571214" y="723020"/>
                  <a:pt x="555307" y="729822"/>
                </a:cubicBezTo>
                <a:cubicBezTo>
                  <a:pt x="545496" y="733979"/>
                  <a:pt x="521112" y="733979"/>
                  <a:pt x="508920" y="729822"/>
                </a:cubicBezTo>
                <a:cubicBezTo>
                  <a:pt x="492728" y="724248"/>
                  <a:pt x="475964" y="458582"/>
                  <a:pt x="460628" y="387253"/>
                </a:cubicBezTo>
                <a:cubicBezTo>
                  <a:pt x="442817" y="408605"/>
                  <a:pt x="422814" y="433924"/>
                  <a:pt x="414908" y="450835"/>
                </a:cubicBezTo>
                <a:cubicBezTo>
                  <a:pt x="400621" y="481540"/>
                  <a:pt x="372236" y="720280"/>
                  <a:pt x="355377" y="728783"/>
                </a:cubicBezTo>
                <a:cubicBezTo>
                  <a:pt x="343376" y="734829"/>
                  <a:pt x="321278" y="734829"/>
                  <a:pt x="308609" y="729444"/>
                </a:cubicBezTo>
                <a:cubicBezTo>
                  <a:pt x="291274" y="722075"/>
                  <a:pt x="288416" y="503175"/>
                  <a:pt x="269747" y="474927"/>
                </a:cubicBezTo>
                <a:cubicBezTo>
                  <a:pt x="251078" y="446584"/>
                  <a:pt x="184689" y="433830"/>
                  <a:pt x="171926" y="425516"/>
                </a:cubicBezTo>
                <a:cubicBezTo>
                  <a:pt x="159067" y="417202"/>
                  <a:pt x="149542" y="404826"/>
                  <a:pt x="152590" y="393678"/>
                </a:cubicBezTo>
                <a:cubicBezTo>
                  <a:pt x="157448" y="375822"/>
                  <a:pt x="182403" y="373082"/>
                  <a:pt x="204311" y="378750"/>
                </a:cubicBezTo>
                <a:cubicBezTo>
                  <a:pt x="221646" y="383191"/>
                  <a:pt x="282035" y="399819"/>
                  <a:pt x="335565" y="395945"/>
                </a:cubicBezTo>
                <a:cubicBezTo>
                  <a:pt x="372998" y="393300"/>
                  <a:pt x="409670" y="363068"/>
                  <a:pt x="433196" y="341433"/>
                </a:cubicBezTo>
                <a:cubicBezTo>
                  <a:pt x="409765" y="314413"/>
                  <a:pt x="378618" y="284747"/>
                  <a:pt x="371570" y="276622"/>
                </a:cubicBezTo>
                <a:cubicBezTo>
                  <a:pt x="361664" y="265096"/>
                  <a:pt x="353377" y="253665"/>
                  <a:pt x="361664" y="245445"/>
                </a:cubicBezTo>
                <a:cubicBezTo>
                  <a:pt x="369950" y="237226"/>
                  <a:pt x="391477" y="235620"/>
                  <a:pt x="406336" y="245445"/>
                </a:cubicBezTo>
                <a:cubicBezTo>
                  <a:pt x="421195" y="255271"/>
                  <a:pt x="479297" y="311484"/>
                  <a:pt x="533018" y="311484"/>
                </a:cubicBezTo>
                <a:cubicBezTo>
                  <a:pt x="586739" y="311484"/>
                  <a:pt x="643032" y="255271"/>
                  <a:pt x="657891" y="245445"/>
                </a:cubicBezTo>
                <a:cubicBezTo>
                  <a:pt x="665368" y="240532"/>
                  <a:pt x="672821" y="236824"/>
                  <a:pt x="679441" y="235372"/>
                </a:cubicBezTo>
                <a:close/>
                <a:moveTo>
                  <a:pt x="1470945" y="224566"/>
                </a:moveTo>
                <a:lnTo>
                  <a:pt x="1542573" y="224566"/>
                </a:lnTo>
                <a:lnTo>
                  <a:pt x="1542573" y="318097"/>
                </a:lnTo>
                <a:cubicBezTo>
                  <a:pt x="1552955" y="311861"/>
                  <a:pt x="1568005" y="306571"/>
                  <a:pt x="1583054" y="306571"/>
                </a:cubicBezTo>
                <a:cubicBezTo>
                  <a:pt x="1622678" y="306571"/>
                  <a:pt x="1659826" y="335575"/>
                  <a:pt x="1659826" y="410872"/>
                </a:cubicBezTo>
                <a:cubicBezTo>
                  <a:pt x="1659826" y="469258"/>
                  <a:pt x="1627727" y="525093"/>
                  <a:pt x="1568481" y="525093"/>
                </a:cubicBezTo>
                <a:cubicBezTo>
                  <a:pt x="1552574" y="525093"/>
                  <a:pt x="1534286" y="519708"/>
                  <a:pt x="1514665" y="504403"/>
                </a:cubicBezTo>
                <a:lnTo>
                  <a:pt x="1491329" y="524243"/>
                </a:lnTo>
                <a:lnTo>
                  <a:pt x="1471326" y="512244"/>
                </a:lnTo>
                <a:cubicBezTo>
                  <a:pt x="1475136" y="485791"/>
                  <a:pt x="1475136" y="457637"/>
                  <a:pt x="1475136" y="427783"/>
                </a:cubicBezTo>
                <a:lnTo>
                  <a:pt x="1475136" y="309027"/>
                </a:lnTo>
                <a:cubicBezTo>
                  <a:pt x="1475136" y="293722"/>
                  <a:pt x="1475136" y="276717"/>
                  <a:pt x="1470945" y="224566"/>
                </a:cubicBezTo>
                <a:close/>
                <a:moveTo>
                  <a:pt x="1029081" y="224566"/>
                </a:moveTo>
                <a:lnTo>
                  <a:pt x="1107948" y="224566"/>
                </a:lnTo>
                <a:cubicBezTo>
                  <a:pt x="1106329" y="244878"/>
                  <a:pt x="1105852" y="268403"/>
                  <a:pt x="1105852" y="293628"/>
                </a:cubicBezTo>
                <a:lnTo>
                  <a:pt x="1105852" y="341243"/>
                </a:lnTo>
                <a:cubicBezTo>
                  <a:pt x="1114996" y="341621"/>
                  <a:pt x="1124236" y="342094"/>
                  <a:pt x="1137571" y="342094"/>
                </a:cubicBezTo>
                <a:cubicBezTo>
                  <a:pt x="1150906" y="342094"/>
                  <a:pt x="1160145" y="341716"/>
                  <a:pt x="1169289" y="341243"/>
                </a:cubicBezTo>
                <a:lnTo>
                  <a:pt x="1169289" y="293628"/>
                </a:lnTo>
                <a:cubicBezTo>
                  <a:pt x="1169289" y="268403"/>
                  <a:pt x="1168908" y="244784"/>
                  <a:pt x="1167194" y="224566"/>
                </a:cubicBezTo>
                <a:lnTo>
                  <a:pt x="1246061" y="224566"/>
                </a:lnTo>
                <a:cubicBezTo>
                  <a:pt x="1241870" y="267175"/>
                  <a:pt x="1241870" y="301942"/>
                  <a:pt x="1241870" y="372326"/>
                </a:cubicBezTo>
                <a:cubicBezTo>
                  <a:pt x="1241870" y="442710"/>
                  <a:pt x="1241870" y="477477"/>
                  <a:pt x="1246061" y="520086"/>
                </a:cubicBezTo>
                <a:lnTo>
                  <a:pt x="1167194" y="520086"/>
                </a:lnTo>
                <a:cubicBezTo>
                  <a:pt x="1168908" y="499868"/>
                  <a:pt x="1169289" y="476249"/>
                  <a:pt x="1169289" y="451024"/>
                </a:cubicBezTo>
                <a:lnTo>
                  <a:pt x="1169289" y="390560"/>
                </a:lnTo>
                <a:cubicBezTo>
                  <a:pt x="1160145" y="390182"/>
                  <a:pt x="1150906" y="389709"/>
                  <a:pt x="1137571" y="389709"/>
                </a:cubicBezTo>
                <a:cubicBezTo>
                  <a:pt x="1124236" y="389709"/>
                  <a:pt x="1114996" y="390087"/>
                  <a:pt x="1105852" y="390560"/>
                </a:cubicBezTo>
                <a:lnTo>
                  <a:pt x="1105852" y="451024"/>
                </a:lnTo>
                <a:cubicBezTo>
                  <a:pt x="1105852" y="476249"/>
                  <a:pt x="1106233" y="499868"/>
                  <a:pt x="1107948" y="520086"/>
                </a:cubicBezTo>
                <a:lnTo>
                  <a:pt x="1029081" y="520086"/>
                </a:lnTo>
                <a:cubicBezTo>
                  <a:pt x="1033272" y="477477"/>
                  <a:pt x="1033272" y="442710"/>
                  <a:pt x="1033272" y="372326"/>
                </a:cubicBezTo>
                <a:cubicBezTo>
                  <a:pt x="1033272" y="301942"/>
                  <a:pt x="1033272" y="267175"/>
                  <a:pt x="1029081" y="224566"/>
                </a:cubicBezTo>
                <a:close/>
                <a:moveTo>
                  <a:pt x="1719262" y="221732"/>
                </a:moveTo>
                <a:cubicBezTo>
                  <a:pt x="1740122" y="221732"/>
                  <a:pt x="1756791" y="238265"/>
                  <a:pt x="1756791" y="258955"/>
                </a:cubicBezTo>
                <a:cubicBezTo>
                  <a:pt x="1756791" y="279646"/>
                  <a:pt x="1740122" y="296179"/>
                  <a:pt x="1719262" y="296179"/>
                </a:cubicBezTo>
                <a:cubicBezTo>
                  <a:pt x="1698402" y="296179"/>
                  <a:pt x="1681734" y="279646"/>
                  <a:pt x="1681734" y="258955"/>
                </a:cubicBezTo>
                <a:cubicBezTo>
                  <a:pt x="1681734" y="238265"/>
                  <a:pt x="1698402" y="221732"/>
                  <a:pt x="1719262" y="221732"/>
                </a:cubicBezTo>
                <a:close/>
                <a:moveTo>
                  <a:pt x="533876" y="200097"/>
                </a:moveTo>
                <a:cubicBezTo>
                  <a:pt x="556831" y="200097"/>
                  <a:pt x="575500" y="218520"/>
                  <a:pt x="575500" y="241383"/>
                </a:cubicBezTo>
                <a:cubicBezTo>
                  <a:pt x="575500" y="264246"/>
                  <a:pt x="556831" y="282669"/>
                  <a:pt x="533876" y="282669"/>
                </a:cubicBezTo>
                <a:cubicBezTo>
                  <a:pt x="510921" y="282669"/>
                  <a:pt x="492252" y="264151"/>
                  <a:pt x="492252" y="241383"/>
                </a:cubicBezTo>
                <a:cubicBezTo>
                  <a:pt x="492252" y="218614"/>
                  <a:pt x="510921" y="200097"/>
                  <a:pt x="533876" y="200097"/>
                </a:cubicBezTo>
                <a:close/>
                <a:moveTo>
                  <a:pt x="400510" y="516"/>
                </a:moveTo>
                <a:cubicBezTo>
                  <a:pt x="408879" y="1450"/>
                  <a:pt x="417886" y="3682"/>
                  <a:pt x="428054" y="7461"/>
                </a:cubicBezTo>
                <a:cubicBezTo>
                  <a:pt x="456248" y="17948"/>
                  <a:pt x="914972" y="231180"/>
                  <a:pt x="923354" y="244312"/>
                </a:cubicBezTo>
                <a:cubicBezTo>
                  <a:pt x="943547" y="276150"/>
                  <a:pt x="901256" y="288054"/>
                  <a:pt x="868871" y="280779"/>
                </a:cubicBezTo>
                <a:cubicBezTo>
                  <a:pt x="841820" y="274638"/>
                  <a:pt x="576167" y="133775"/>
                  <a:pt x="536258" y="130091"/>
                </a:cubicBezTo>
                <a:cubicBezTo>
                  <a:pt x="496538" y="126501"/>
                  <a:pt x="257651" y="272182"/>
                  <a:pt x="231267" y="286164"/>
                </a:cubicBezTo>
                <a:cubicBezTo>
                  <a:pt x="192596" y="306666"/>
                  <a:pt x="158401" y="304682"/>
                  <a:pt x="122682" y="286353"/>
                </a:cubicBezTo>
                <a:cubicBezTo>
                  <a:pt x="110871" y="280213"/>
                  <a:pt x="19907" y="232597"/>
                  <a:pt x="0" y="219276"/>
                </a:cubicBezTo>
                <a:cubicBezTo>
                  <a:pt x="19812" y="200853"/>
                  <a:pt x="296132" y="36371"/>
                  <a:pt x="328327" y="20405"/>
                </a:cubicBezTo>
                <a:cubicBezTo>
                  <a:pt x="356045" y="6588"/>
                  <a:pt x="375405" y="-2287"/>
                  <a:pt x="400510" y="516"/>
                </a:cubicBezTo>
                <a:close/>
              </a:path>
            </a:pathLst>
          </a:custGeom>
          <a:solidFill>
            <a:schemeClr val="tx1"/>
          </a:solidFill>
          <a:ln w="9525" cap="flat">
            <a:noFill/>
            <a:prstDash val="solid"/>
            <a:miter/>
          </a:ln>
        </p:spPr>
        <p:txBody>
          <a:bodyPr rtlCol="0" anchor="ctr"/>
          <a:lstStyle/>
          <a:p>
            <a:endParaRPr lang="en-US"/>
          </a:p>
        </p:txBody>
      </p:sp>
      <p:sp>
        <p:nvSpPr>
          <p:cNvPr id="39" name="Title 38">
            <a:extLst>
              <a:ext uri="{FF2B5EF4-FFF2-40B4-BE49-F238E27FC236}">
                <a16:creationId xmlns:a16="http://schemas.microsoft.com/office/drawing/2014/main" id="{DE1BFB9A-1579-38F3-F82E-1D8DB6094FEE}"/>
              </a:ext>
            </a:extLst>
          </p:cNvPr>
          <p:cNvSpPr>
            <a:spLocks noGrp="1"/>
          </p:cNvSpPr>
          <p:nvPr>
            <p:ph type="title"/>
          </p:nvPr>
        </p:nvSpPr>
        <p:spPr>
          <a:xfrm>
            <a:off x="838200" y="1608083"/>
            <a:ext cx="10515600" cy="3312935"/>
          </a:xfrm>
        </p:spPr>
        <p:txBody>
          <a:bodyPr lIns="0" tIns="0" rIns="0" bIns="91440">
            <a:normAutofit/>
          </a:bodyPr>
          <a:lstStyle>
            <a:lvl1pPr>
              <a:lnSpc>
                <a:spcPct val="88000"/>
              </a:lnSpc>
              <a:defRPr sz="7200" b="1">
                <a:solidFill>
                  <a:schemeClr val="accent1"/>
                </a:solidFill>
              </a:defRPr>
            </a:lvl1pPr>
          </a:lstStyle>
          <a:p>
            <a:r>
              <a:rPr lang="en-US" dirty="0"/>
              <a:t>Click to edit Master title style</a:t>
            </a:r>
          </a:p>
        </p:txBody>
      </p:sp>
      <p:sp>
        <p:nvSpPr>
          <p:cNvPr id="42" name="Rectangle 41">
            <a:extLst>
              <a:ext uri="{FF2B5EF4-FFF2-40B4-BE49-F238E27FC236}">
                <a16:creationId xmlns:a16="http://schemas.microsoft.com/office/drawing/2014/main" id="{356116DC-3B15-1A22-08DA-8BAA205485E2}"/>
              </a:ext>
            </a:extLst>
          </p:cNvPr>
          <p:cNvSpPr/>
          <p:nvPr userDrawn="1"/>
        </p:nvSpPr>
        <p:spPr>
          <a:xfrm flipH="1">
            <a:off x="0" y="6293224"/>
            <a:ext cx="121920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custDataLst>
      <p:tags r:id="rId1"/>
    </p:custDataLst>
    <p:extLst>
      <p:ext uri="{BB962C8B-B14F-4D97-AF65-F5344CB8AC3E}">
        <p14:creationId xmlns:p14="http://schemas.microsoft.com/office/powerpoint/2010/main" val="888714019"/>
      </p:ext>
    </p:extLst>
  </p:cSld>
  <p:clrMapOvr>
    <a:masterClrMapping/>
  </p:clrMapOvr>
  <p:extLst>
    <p:ext uri="{DCECCB84-F9BA-43D5-87BE-67443E8EF086}">
      <p15:sldGuideLst xmlns:p15="http://schemas.microsoft.com/office/powerpoint/2012/main">
        <p15:guide id="3" pos="528" userDrawn="1">
          <p15:clr>
            <a:srgbClr val="FBAE40"/>
          </p15:clr>
        </p15:guide>
        <p15:guide id="4" pos="7152" userDrawn="1">
          <p15:clr>
            <a:srgbClr val="FBAE40"/>
          </p15:clr>
        </p15:guide>
        <p15:guide id="5" orient="horz" pos="432" userDrawn="1">
          <p15:clr>
            <a:srgbClr val="FBAE40"/>
          </p15:clr>
        </p15:guide>
        <p15:guide id="6" orient="horz" pos="367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Divider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901328D-7260-CBD4-16BB-648E3E2D124C}"/>
              </a:ext>
            </a:extLst>
          </p:cNvPr>
          <p:cNvSpPr>
            <a:spLocks noGrp="1" noRot="1" noMove="1" noResize="1" noEditPoints="1" noAdjustHandles="1" noChangeArrowheads="1" noChangeShapeType="1"/>
          </p:cNvSpPr>
          <p:nvPr userDrawn="1"/>
        </p:nvSpPr>
        <p:spPr>
          <a:xfrm flipH="1">
            <a:off x="0" y="0"/>
            <a:ext cx="12192000" cy="6172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 name="Text Placeholder 16">
            <a:extLst>
              <a:ext uri="{FF2B5EF4-FFF2-40B4-BE49-F238E27FC236}">
                <a16:creationId xmlns:a16="http://schemas.microsoft.com/office/drawing/2014/main" id="{5F1324B0-02CD-78F7-FB70-8C440D0EC26C}"/>
              </a:ext>
            </a:extLst>
          </p:cNvPr>
          <p:cNvSpPr>
            <a:spLocks noGrp="1"/>
          </p:cNvSpPr>
          <p:nvPr>
            <p:ph type="body" sz="quarter" idx="10"/>
          </p:nvPr>
        </p:nvSpPr>
        <p:spPr>
          <a:xfrm>
            <a:off x="838200" y="5036342"/>
            <a:ext cx="10515600" cy="792958"/>
          </a:xfrm>
          <a:noFill/>
        </p:spPr>
        <p:txBody>
          <a:bodyPr lIns="0" tIns="0" rIns="0" bIns="0" anchor="ctr" anchorCtr="0"/>
          <a:lstStyle>
            <a:lvl1pPr marL="0" indent="0">
              <a:buNone/>
              <a:defRPr>
                <a:solidFill>
                  <a:schemeClr val="tx1"/>
                </a:solidFill>
              </a:defRPr>
            </a:lvl1pPr>
          </a:lstStyle>
          <a:p>
            <a:pPr lvl="0"/>
            <a:r>
              <a:rPr lang="en-US" dirty="0"/>
              <a:t>Click to edit Master text styles</a:t>
            </a:r>
          </a:p>
        </p:txBody>
      </p:sp>
      <p:sp>
        <p:nvSpPr>
          <p:cNvPr id="4" name="Text Placeholder 3">
            <a:extLst>
              <a:ext uri="{FF2B5EF4-FFF2-40B4-BE49-F238E27FC236}">
                <a16:creationId xmlns:a16="http://schemas.microsoft.com/office/drawing/2014/main" id="{622EEC5F-6B1E-4896-6FCC-1D8449C4BC2A}"/>
              </a:ext>
            </a:extLst>
          </p:cNvPr>
          <p:cNvSpPr>
            <a:spLocks noGrp="1"/>
          </p:cNvSpPr>
          <p:nvPr>
            <p:ph type="body" sz="quarter" idx="11"/>
          </p:nvPr>
        </p:nvSpPr>
        <p:spPr>
          <a:xfrm>
            <a:off x="838200" y="685800"/>
            <a:ext cx="10515600" cy="4229100"/>
          </a:xfrm>
        </p:spPr>
        <p:txBody>
          <a:bodyPr lIns="0" tIns="0" rIns="0" bIns="0" anchor="b" anchorCtr="0">
            <a:normAutofit/>
          </a:bodyPr>
          <a:lstStyle>
            <a:lvl1pPr marL="0" indent="0">
              <a:lnSpc>
                <a:spcPct val="88000"/>
              </a:lnSpc>
              <a:spcBef>
                <a:spcPts val="0"/>
              </a:spcBef>
              <a:buNone/>
              <a:defRPr sz="7200" b="1">
                <a:solidFill>
                  <a:schemeClr val="bg1"/>
                </a:solidFill>
              </a:defRPr>
            </a:lvl1pPr>
          </a:lstStyle>
          <a:p>
            <a:pPr lvl="0"/>
            <a:r>
              <a:rPr lang="en-US" dirty="0"/>
              <a:t>Click to edit Master text styles</a:t>
            </a:r>
          </a:p>
        </p:txBody>
      </p:sp>
      <p:sp>
        <p:nvSpPr>
          <p:cNvPr id="6" name="Rectangle 5">
            <a:extLst>
              <a:ext uri="{FF2B5EF4-FFF2-40B4-BE49-F238E27FC236}">
                <a16:creationId xmlns:a16="http://schemas.microsoft.com/office/drawing/2014/main" id="{4D48C29D-F1EE-C836-ED71-FBD2CDA7C427}"/>
              </a:ext>
            </a:extLst>
          </p:cNvPr>
          <p:cNvSpPr/>
          <p:nvPr userDrawn="1"/>
        </p:nvSpPr>
        <p:spPr>
          <a:xfrm flipH="1">
            <a:off x="0" y="6293224"/>
            <a:ext cx="121920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168100540"/>
      </p:ext>
    </p:extLst>
  </p:cSld>
  <p:clrMapOvr>
    <a:masterClrMapping/>
  </p:clrMapOvr>
  <p:extLst>
    <p:ext uri="{DCECCB84-F9BA-43D5-87BE-67443E8EF086}">
      <p15:sldGuideLst xmlns:p15="http://schemas.microsoft.com/office/powerpoint/2012/main">
        <p15:guide id="3" orient="horz" pos="432" userDrawn="1">
          <p15:clr>
            <a:srgbClr val="FBAE40"/>
          </p15:clr>
        </p15:guide>
        <p15:guide id="5" pos="528" userDrawn="1">
          <p15:clr>
            <a:srgbClr val="FBAE40"/>
          </p15:clr>
        </p15:guide>
        <p15:guide id="6" pos="7152" userDrawn="1">
          <p15:clr>
            <a:srgbClr val="FBAE40"/>
          </p15:clr>
        </p15:guide>
        <p15:guide id="7" orient="horz" pos="367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eadline">
    <p:spTree>
      <p:nvGrpSpPr>
        <p:cNvPr id="1" name=""/>
        <p:cNvGrpSpPr/>
        <p:nvPr/>
      </p:nvGrpSpPr>
      <p:grpSpPr>
        <a:xfrm>
          <a:off x="0" y="0"/>
          <a:ext cx="0" cy="0"/>
          <a:chOff x="0" y="0"/>
          <a:chExt cx="0" cy="0"/>
        </a:xfrm>
      </p:grpSpPr>
      <p:sp>
        <p:nvSpPr>
          <p:cNvPr id="2" name="Title 1"/>
          <p:cNvSpPr>
            <a:spLocks noGrp="1"/>
          </p:cNvSpPr>
          <p:nvPr>
            <p:ph type="ctrTitle"/>
          </p:nvPr>
        </p:nvSpPr>
        <p:spPr>
          <a:xfrm>
            <a:off x="609600" y="685800"/>
            <a:ext cx="10972800" cy="5486400"/>
          </a:xfrm>
        </p:spPr>
        <p:txBody>
          <a:bodyPr anchor="ctr"/>
          <a:lstStyle>
            <a:lvl1pPr algn="ctr">
              <a:defRPr sz="6000" b="1">
                <a:solidFill>
                  <a:schemeClr val="accent1"/>
                </a:solidFill>
              </a:defRPr>
            </a:lvl1pPr>
          </a:lstStyle>
          <a:p>
            <a:r>
              <a:rPr lang="en-US"/>
              <a:t>Click to edit Master title style</a:t>
            </a:r>
          </a:p>
        </p:txBody>
      </p:sp>
    </p:spTree>
    <p:extLst>
      <p:ext uri="{BB962C8B-B14F-4D97-AF65-F5344CB8AC3E}">
        <p14:creationId xmlns:p14="http://schemas.microsoft.com/office/powerpoint/2010/main" val="4085368"/>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3" pos="7296">
          <p15:clr>
            <a:srgbClr val="FBAE40"/>
          </p15:clr>
        </p15:guide>
        <p15:guide id="4" orient="horz" pos="3888">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85799"/>
            <a:ext cx="10972800"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1944496"/>
            <a:ext cx="10972800" cy="4227703"/>
          </a:xfrm>
        </p:spPr>
        <p:txBody>
          <a:bodyPr/>
          <a:lstStyle>
            <a:lvl1pPr>
              <a:lnSpc>
                <a:spcPct val="100000"/>
              </a:lnSpc>
              <a:spcBef>
                <a:spcPts val="1000"/>
              </a:spcBef>
              <a:defRPr/>
            </a:lvl1pPr>
            <a:lvl2pPr>
              <a:lnSpc>
                <a:spcPct val="100000"/>
              </a:lnSpc>
              <a:spcBef>
                <a:spcPts val="1000"/>
              </a:spcBef>
              <a:defRPr/>
            </a:lvl2pPr>
            <a:lvl3pPr>
              <a:lnSpc>
                <a:spcPct val="100000"/>
              </a:lnSpc>
              <a:spcBef>
                <a:spcPts val="1000"/>
              </a:spcBef>
              <a:defRPr/>
            </a:lvl3pPr>
            <a:lvl4pPr>
              <a:lnSpc>
                <a:spcPct val="100000"/>
              </a:lnSpc>
              <a:spcBef>
                <a:spcPts val="1000"/>
              </a:spcBef>
              <a:defRPr/>
            </a:lvl4pPr>
            <a:lvl5pPr>
              <a:lnSpc>
                <a:spcPct val="100000"/>
              </a:lnSpc>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21352634"/>
      </p:ext>
    </p:extLst>
  </p:cSld>
  <p:clrMapOvr>
    <a:masterClrMapping/>
  </p:clrMapOvr>
  <p:extLst>
    <p:ext uri="{DCECCB84-F9BA-43D5-87BE-67443E8EF086}">
      <p15:sldGuideLst xmlns:p15="http://schemas.microsoft.com/office/powerpoint/2012/main">
        <p15:guide id="1" orient="horz" pos="432" userDrawn="1">
          <p15:clr>
            <a:srgbClr val="FBAE40"/>
          </p15:clr>
        </p15:guide>
        <p15:guide id="2" pos="384" userDrawn="1">
          <p15:clr>
            <a:srgbClr val="FBAE40"/>
          </p15:clr>
        </p15:guide>
        <p15:guide id="3" pos="7296" userDrawn="1">
          <p15:clr>
            <a:srgbClr val="FBAE40"/>
          </p15:clr>
        </p15:guide>
        <p15:guide id="4" orient="horz" pos="3888"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85799"/>
            <a:ext cx="10972800"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1944496"/>
            <a:ext cx="5257800"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2">
            <a:extLst>
              <a:ext uri="{FF2B5EF4-FFF2-40B4-BE49-F238E27FC236}">
                <a16:creationId xmlns:a16="http://schemas.microsoft.com/office/drawing/2014/main" id="{A131E571-9A71-43D9-4A0F-4A5F6D58FD52}"/>
              </a:ext>
            </a:extLst>
          </p:cNvPr>
          <p:cNvSpPr>
            <a:spLocks noGrp="1"/>
          </p:cNvSpPr>
          <p:nvPr>
            <p:ph idx="10"/>
          </p:nvPr>
        </p:nvSpPr>
        <p:spPr>
          <a:xfrm>
            <a:off x="6327006" y="1944496"/>
            <a:ext cx="5257800"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804410"/>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3" pos="7296">
          <p15:clr>
            <a:srgbClr val="FBAE40"/>
          </p15:clr>
        </p15:guide>
        <p15:guide id="4" orient="horz" pos="3888">
          <p15:clr>
            <a:srgbClr val="FBAE40"/>
          </p15:clr>
        </p15:guide>
        <p15:guide id="5" pos="3840" userDrawn="1">
          <p15:clr>
            <a:srgbClr val="FBAE40"/>
          </p15:clr>
        </p15:guide>
        <p15:guide id="6" pos="3696" userDrawn="1">
          <p15:clr>
            <a:srgbClr val="FBAE40"/>
          </p15:clr>
        </p15:guide>
        <p15:guide id="7" pos="3984"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685799"/>
            <a:ext cx="10972800"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2768408"/>
            <a:ext cx="5257800" cy="3403791"/>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2">
            <a:extLst>
              <a:ext uri="{FF2B5EF4-FFF2-40B4-BE49-F238E27FC236}">
                <a16:creationId xmlns:a16="http://schemas.microsoft.com/office/drawing/2014/main" id="{A131E571-9A71-43D9-4A0F-4A5F6D58FD52}"/>
              </a:ext>
            </a:extLst>
          </p:cNvPr>
          <p:cNvSpPr>
            <a:spLocks noGrp="1"/>
          </p:cNvSpPr>
          <p:nvPr>
            <p:ph idx="10"/>
          </p:nvPr>
        </p:nvSpPr>
        <p:spPr>
          <a:xfrm>
            <a:off x="6327006" y="2768407"/>
            <a:ext cx="5257800" cy="340379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2">
            <a:extLst>
              <a:ext uri="{FF2B5EF4-FFF2-40B4-BE49-F238E27FC236}">
                <a16:creationId xmlns:a16="http://schemas.microsoft.com/office/drawing/2014/main" id="{56DE07E6-5B03-AA3D-67A8-DD436266902A}"/>
              </a:ext>
            </a:extLst>
          </p:cNvPr>
          <p:cNvSpPr>
            <a:spLocks noGrp="1"/>
          </p:cNvSpPr>
          <p:nvPr>
            <p:ph type="body" idx="11"/>
          </p:nvPr>
        </p:nvSpPr>
        <p:spPr>
          <a:xfrm>
            <a:off x="610402" y="1944497"/>
            <a:ext cx="5256998" cy="823912"/>
          </a:xfrm>
        </p:spPr>
        <p:txBody>
          <a:bodyPr bIns="91440"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Text Placeholder 2">
            <a:extLst>
              <a:ext uri="{FF2B5EF4-FFF2-40B4-BE49-F238E27FC236}">
                <a16:creationId xmlns:a16="http://schemas.microsoft.com/office/drawing/2014/main" id="{F7A57BFD-6106-F3A4-27F7-55A5DAA9E4EB}"/>
              </a:ext>
            </a:extLst>
          </p:cNvPr>
          <p:cNvSpPr>
            <a:spLocks noGrp="1"/>
          </p:cNvSpPr>
          <p:nvPr>
            <p:ph type="body" idx="12"/>
          </p:nvPr>
        </p:nvSpPr>
        <p:spPr>
          <a:xfrm>
            <a:off x="6327808" y="1944497"/>
            <a:ext cx="5256998" cy="823912"/>
          </a:xfrm>
        </p:spPr>
        <p:txBody>
          <a:bodyPr bIns="91440"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379848479"/>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3" pos="7296">
          <p15:clr>
            <a:srgbClr val="FBAE40"/>
          </p15:clr>
        </p15:guide>
        <p15:guide id="4" orient="horz" pos="3888">
          <p15:clr>
            <a:srgbClr val="FBAE40"/>
          </p15:clr>
        </p15:guide>
        <p15:guide id="5" pos="3840">
          <p15:clr>
            <a:srgbClr val="FBAE40"/>
          </p15:clr>
        </p15:guide>
        <p15:guide id="6" pos="3696">
          <p15:clr>
            <a:srgbClr val="FBAE40"/>
          </p15:clr>
        </p15:guide>
        <p15:guide id="7" pos="398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685799"/>
            <a:ext cx="10972800" cy="1139825"/>
          </a:xfrm>
        </p:spPr>
        <p:txBody>
          <a:bodyPr anchor="b" anchorCtr="0"/>
          <a:lstStyle/>
          <a:p>
            <a:r>
              <a:rPr lang="en-US"/>
              <a:t>Click to edit Master title style</a:t>
            </a:r>
          </a:p>
        </p:txBody>
      </p:sp>
    </p:spTree>
    <p:extLst>
      <p:ext uri="{BB962C8B-B14F-4D97-AF65-F5344CB8AC3E}">
        <p14:creationId xmlns:p14="http://schemas.microsoft.com/office/powerpoint/2010/main" val="2984379526"/>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3" pos="7296">
          <p15:clr>
            <a:srgbClr val="FBAE40"/>
          </p15:clr>
        </p15:guide>
        <p15:guide id="4" orient="horz" pos="3888">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5920301"/>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Only on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950D9E-C009-7200-456A-8A5DE71CE29B}"/>
              </a:ext>
            </a:extLst>
          </p:cNvPr>
          <p:cNvSpPr>
            <a:spLocks/>
          </p:cNvSpPr>
          <p:nvPr userDrawn="1"/>
        </p:nvSpPr>
        <p:spPr>
          <a:xfrm>
            <a:off x="576072" y="1"/>
            <a:ext cx="11615928" cy="617696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6" name="Rectangle 5">
            <a:extLst>
              <a:ext uri="{FF2B5EF4-FFF2-40B4-BE49-F238E27FC236}">
                <a16:creationId xmlns:a16="http://schemas.microsoft.com/office/drawing/2014/main" id="{E7EB2199-D500-6FB7-6B9F-1A4A7C5D128B}"/>
              </a:ext>
            </a:extLst>
          </p:cNvPr>
          <p:cNvSpPr>
            <a:spLocks/>
          </p:cNvSpPr>
          <p:nvPr userDrawn="1"/>
        </p:nvSpPr>
        <p:spPr>
          <a:xfrm>
            <a:off x="0" y="0"/>
            <a:ext cx="457200" cy="617696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887A3A31-487A-A0BD-BD5A-F935B60D5E2E}"/>
              </a:ext>
            </a:extLst>
          </p:cNvPr>
          <p:cNvSpPr>
            <a:spLocks/>
          </p:cNvSpPr>
          <p:nvPr userDrawn="1"/>
        </p:nvSpPr>
        <p:spPr>
          <a:xfrm>
            <a:off x="457200" y="1"/>
            <a:ext cx="118872" cy="617696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Title 12">
            <a:extLst>
              <a:ext uri="{FF2B5EF4-FFF2-40B4-BE49-F238E27FC236}">
                <a16:creationId xmlns:a16="http://schemas.microsoft.com/office/drawing/2014/main" id="{D09E1834-873A-28CD-7E1B-370E0AC1B48E}"/>
              </a:ext>
            </a:extLst>
          </p:cNvPr>
          <p:cNvSpPr>
            <a:spLocks noGrp="1"/>
          </p:cNvSpPr>
          <p:nvPr>
            <p:ph type="title"/>
          </p:nvPr>
        </p:nvSpPr>
        <p:spPr>
          <a:xfrm>
            <a:off x="838200" y="681037"/>
            <a:ext cx="10744200" cy="1143000"/>
          </a:xfrm>
        </p:spPr>
        <p:txBody>
          <a:bodyPr/>
          <a:lstStyle>
            <a:lvl1pPr>
              <a:defRPr>
                <a:solidFill>
                  <a:schemeClr val="bg1"/>
                </a:solidFill>
              </a:defRPr>
            </a:lvl1pPr>
          </a:lstStyle>
          <a:p>
            <a:r>
              <a:rPr lang="en-US"/>
              <a:t>Click to edit Master title style</a:t>
            </a:r>
          </a:p>
        </p:txBody>
      </p:sp>
      <p:sp>
        <p:nvSpPr>
          <p:cNvPr id="2" name="Freeform 1">
            <a:extLst>
              <a:ext uri="{FF2B5EF4-FFF2-40B4-BE49-F238E27FC236}">
                <a16:creationId xmlns:a16="http://schemas.microsoft.com/office/drawing/2014/main" id="{D62E2925-EFCE-8CB3-E4CC-FE9BB1F95550}"/>
              </a:ext>
            </a:extLst>
          </p:cNvPr>
          <p:cNvSpPr>
            <a:spLocks noGrp="1" noRot="1" noMove="1" noResize="1" noEditPoints="1" noAdjustHandles="1" noChangeArrowheads="1" noChangeShapeType="1"/>
          </p:cNvSpPr>
          <p:nvPr userDrawn="1"/>
        </p:nvSpPr>
        <p:spPr>
          <a:xfrm>
            <a:off x="581025" y="6433054"/>
            <a:ext cx="2390775" cy="285115"/>
          </a:xfrm>
          <a:custGeom>
            <a:avLst/>
            <a:gdLst>
              <a:gd name="connsiteX0" fmla="*/ 4348747 w 5395786"/>
              <a:gd name="connsiteY0" fmla="*/ 409183 h 643482"/>
              <a:gd name="connsiteX1" fmla="*/ 4294867 w 5395786"/>
              <a:gd name="connsiteY1" fmla="*/ 463815 h 643482"/>
              <a:gd name="connsiteX2" fmla="*/ 4323426 w 5395786"/>
              <a:gd name="connsiteY2" fmla="*/ 496106 h 643482"/>
              <a:gd name="connsiteX3" fmla="*/ 4348747 w 5395786"/>
              <a:gd name="connsiteY3" fmla="*/ 484654 h 643482"/>
              <a:gd name="connsiteX4" fmla="*/ 2082749 w 5395786"/>
              <a:gd name="connsiteY4" fmla="*/ 408056 h 643482"/>
              <a:gd name="connsiteX5" fmla="*/ 2028488 w 5395786"/>
              <a:gd name="connsiteY5" fmla="*/ 463158 h 643482"/>
              <a:gd name="connsiteX6" fmla="*/ 2057237 w 5395786"/>
              <a:gd name="connsiteY6" fmla="*/ 495637 h 643482"/>
              <a:gd name="connsiteX7" fmla="*/ 2082749 w 5395786"/>
              <a:gd name="connsiteY7" fmla="*/ 484091 h 643482"/>
              <a:gd name="connsiteX8" fmla="*/ 1246375 w 5395786"/>
              <a:gd name="connsiteY8" fmla="*/ 408056 h 643482"/>
              <a:gd name="connsiteX9" fmla="*/ 1246375 w 5395786"/>
              <a:gd name="connsiteY9" fmla="*/ 408106 h 643482"/>
              <a:gd name="connsiteX10" fmla="*/ 1206774 w 5395786"/>
              <a:gd name="connsiteY10" fmla="*/ 428884 h 643482"/>
              <a:gd name="connsiteX11" fmla="*/ 1192210 w 5395786"/>
              <a:gd name="connsiteY11" fmla="*/ 463158 h 643482"/>
              <a:gd name="connsiteX12" fmla="*/ 1220863 w 5395786"/>
              <a:gd name="connsiteY12" fmla="*/ 495637 h 643482"/>
              <a:gd name="connsiteX13" fmla="*/ 1246375 w 5395786"/>
              <a:gd name="connsiteY13" fmla="*/ 484091 h 643482"/>
              <a:gd name="connsiteX14" fmla="*/ 1246375 w 5395786"/>
              <a:gd name="connsiteY14" fmla="*/ 408106 h 643482"/>
              <a:gd name="connsiteX15" fmla="*/ 1246470 w 5395786"/>
              <a:gd name="connsiteY15" fmla="*/ 408056 h 643482"/>
              <a:gd name="connsiteX16" fmla="*/ 79106 w 5395786"/>
              <a:gd name="connsiteY16" fmla="*/ 336622 h 643482"/>
              <a:gd name="connsiteX17" fmla="*/ 138317 w 5395786"/>
              <a:gd name="connsiteY17" fmla="*/ 360840 h 643482"/>
              <a:gd name="connsiteX18" fmla="*/ 179250 w 5395786"/>
              <a:gd name="connsiteY18" fmla="*/ 425235 h 643482"/>
              <a:gd name="connsiteX19" fmla="*/ 187818 w 5395786"/>
              <a:gd name="connsiteY19" fmla="*/ 534875 h 643482"/>
              <a:gd name="connsiteX20" fmla="*/ 101953 w 5395786"/>
              <a:gd name="connsiteY20" fmla="*/ 469541 h 643482"/>
              <a:gd name="connsiteX21" fmla="*/ 79392 w 5395786"/>
              <a:gd name="connsiteY21" fmla="*/ 439879 h 643482"/>
              <a:gd name="connsiteX22" fmla="*/ 79106 w 5395786"/>
              <a:gd name="connsiteY22" fmla="*/ 336622 h 643482"/>
              <a:gd name="connsiteX23" fmla="*/ 1476649 w 5395786"/>
              <a:gd name="connsiteY23" fmla="*/ 330989 h 643482"/>
              <a:gd name="connsiteX24" fmla="*/ 1454849 w 5395786"/>
              <a:gd name="connsiteY24" fmla="*/ 352485 h 643482"/>
              <a:gd name="connsiteX25" fmla="*/ 1454849 w 5395786"/>
              <a:gd name="connsiteY25" fmla="*/ 470949 h 643482"/>
              <a:gd name="connsiteX26" fmla="*/ 1477696 w 5395786"/>
              <a:gd name="connsiteY26" fmla="*/ 498171 h 643482"/>
              <a:gd name="connsiteX27" fmla="*/ 1514917 w 5395786"/>
              <a:gd name="connsiteY27" fmla="*/ 413782 h 643482"/>
              <a:gd name="connsiteX28" fmla="*/ 1476649 w 5395786"/>
              <a:gd name="connsiteY28" fmla="*/ 330989 h 643482"/>
              <a:gd name="connsiteX29" fmla="*/ 2767289 w 5395786"/>
              <a:gd name="connsiteY29" fmla="*/ 328080 h 643482"/>
              <a:gd name="connsiteX30" fmla="*/ 2737779 w 5395786"/>
              <a:gd name="connsiteY30" fmla="*/ 413407 h 643482"/>
              <a:gd name="connsiteX31" fmla="*/ 2767289 w 5395786"/>
              <a:gd name="connsiteY31" fmla="*/ 498828 h 643482"/>
              <a:gd name="connsiteX32" fmla="*/ 2796894 w 5395786"/>
              <a:gd name="connsiteY32" fmla="*/ 413407 h 643482"/>
              <a:gd name="connsiteX33" fmla="*/ 2767289 w 5395786"/>
              <a:gd name="connsiteY33" fmla="*/ 328080 h 643482"/>
              <a:gd name="connsiteX34" fmla="*/ 4728857 w 5395786"/>
              <a:gd name="connsiteY34" fmla="*/ 282271 h 643482"/>
              <a:gd name="connsiteX35" fmla="*/ 4820146 w 5395786"/>
              <a:gd name="connsiteY35" fmla="*/ 282271 h 643482"/>
              <a:gd name="connsiteX36" fmla="*/ 4819232 w 5395786"/>
              <a:gd name="connsiteY36" fmla="*/ 332667 h 643482"/>
              <a:gd name="connsiteX37" fmla="*/ 4819101 w 5395786"/>
              <a:gd name="connsiteY37" fmla="*/ 405052 h 643482"/>
              <a:gd name="connsiteX38" fmla="*/ 4823860 w 5395786"/>
              <a:gd name="connsiteY38" fmla="*/ 544543 h 643482"/>
              <a:gd name="connsiteX39" fmla="*/ 4728857 w 5395786"/>
              <a:gd name="connsiteY39" fmla="*/ 544543 h 643482"/>
              <a:gd name="connsiteX40" fmla="*/ 4733617 w 5395786"/>
              <a:gd name="connsiteY40" fmla="*/ 438376 h 643482"/>
              <a:gd name="connsiteX41" fmla="*/ 4733617 w 5395786"/>
              <a:gd name="connsiteY41" fmla="*/ 388437 h 643482"/>
              <a:gd name="connsiteX42" fmla="*/ 4728857 w 5395786"/>
              <a:gd name="connsiteY42" fmla="*/ 282271 h 643482"/>
              <a:gd name="connsiteX43" fmla="*/ 4820148 w 5395786"/>
              <a:gd name="connsiteY43" fmla="*/ 282177 h 643482"/>
              <a:gd name="connsiteX44" fmla="*/ 4820148 w 5395786"/>
              <a:gd name="connsiteY44" fmla="*/ 282271 h 643482"/>
              <a:gd name="connsiteX45" fmla="*/ 4820146 w 5395786"/>
              <a:gd name="connsiteY45" fmla="*/ 282271 h 643482"/>
              <a:gd name="connsiteX46" fmla="*/ 3892101 w 5395786"/>
              <a:gd name="connsiteY46" fmla="*/ 282177 h 643482"/>
              <a:gd name="connsiteX47" fmla="*/ 3892196 w 5395786"/>
              <a:gd name="connsiteY47" fmla="*/ 282271 h 643482"/>
              <a:gd name="connsiteX48" fmla="*/ 3892132 w 5395786"/>
              <a:gd name="connsiteY48" fmla="*/ 282271 h 643482"/>
              <a:gd name="connsiteX49" fmla="*/ 3544263 w 5395786"/>
              <a:gd name="connsiteY49" fmla="*/ 282177 h 643482"/>
              <a:gd name="connsiteX50" fmla="*/ 3634507 w 5395786"/>
              <a:gd name="connsiteY50" fmla="*/ 282177 h 643482"/>
              <a:gd name="connsiteX51" fmla="*/ 3634507 w 5395786"/>
              <a:gd name="connsiteY51" fmla="*/ 456587 h 643482"/>
              <a:gd name="connsiteX52" fmla="*/ 3658305 w 5395786"/>
              <a:gd name="connsiteY52" fmla="*/ 489441 h 643482"/>
              <a:gd name="connsiteX53" fmla="*/ 3685245 w 5395786"/>
              <a:gd name="connsiteY53" fmla="*/ 461843 h 643482"/>
              <a:gd name="connsiteX54" fmla="*/ 3685245 w 5395786"/>
              <a:gd name="connsiteY54" fmla="*/ 388437 h 643482"/>
              <a:gd name="connsiteX55" fmla="*/ 3680486 w 5395786"/>
              <a:gd name="connsiteY55" fmla="*/ 282271 h 643482"/>
              <a:gd name="connsiteX56" fmla="*/ 3775489 w 5395786"/>
              <a:gd name="connsiteY56" fmla="*/ 282271 h 643482"/>
              <a:gd name="connsiteX57" fmla="*/ 3770729 w 5395786"/>
              <a:gd name="connsiteY57" fmla="*/ 388437 h 643482"/>
              <a:gd name="connsiteX58" fmla="*/ 3770729 w 5395786"/>
              <a:gd name="connsiteY58" fmla="*/ 438376 h 643482"/>
              <a:gd name="connsiteX59" fmla="*/ 3775489 w 5395786"/>
              <a:gd name="connsiteY59" fmla="*/ 544542 h 643482"/>
              <a:gd name="connsiteX60" fmla="*/ 3698382 w 5395786"/>
              <a:gd name="connsiteY60" fmla="*/ 544542 h 643482"/>
              <a:gd name="connsiteX61" fmla="*/ 3690481 w 5395786"/>
              <a:gd name="connsiteY61" fmla="*/ 521075 h 643482"/>
              <a:gd name="connsiteX62" fmla="*/ 3623464 w 5395786"/>
              <a:gd name="connsiteY62" fmla="*/ 550738 h 643482"/>
              <a:gd name="connsiteX63" fmla="*/ 3549023 w 5395786"/>
              <a:gd name="connsiteY63" fmla="*/ 468508 h 643482"/>
              <a:gd name="connsiteX64" fmla="*/ 3549023 w 5395786"/>
              <a:gd name="connsiteY64" fmla="*/ 388343 h 643482"/>
              <a:gd name="connsiteX65" fmla="*/ 3544263 w 5395786"/>
              <a:gd name="connsiteY65" fmla="*/ 282177 h 643482"/>
              <a:gd name="connsiteX66" fmla="*/ 5033954 w 5395786"/>
              <a:gd name="connsiteY66" fmla="*/ 282084 h 643482"/>
              <a:gd name="connsiteX67" fmla="*/ 5125245 w 5395786"/>
              <a:gd name="connsiteY67" fmla="*/ 282084 h 643482"/>
              <a:gd name="connsiteX68" fmla="*/ 5125340 w 5395786"/>
              <a:gd name="connsiteY68" fmla="*/ 282178 h 643482"/>
              <a:gd name="connsiteX69" fmla="*/ 5162846 w 5395786"/>
              <a:gd name="connsiteY69" fmla="*/ 430492 h 643482"/>
              <a:gd name="connsiteX70" fmla="*/ 5163894 w 5395786"/>
              <a:gd name="connsiteY70" fmla="*/ 430492 h 643482"/>
              <a:gd name="connsiteX71" fmla="*/ 5194451 w 5395786"/>
              <a:gd name="connsiteY71" fmla="*/ 282178 h 643482"/>
              <a:gd name="connsiteX72" fmla="*/ 5269940 w 5395786"/>
              <a:gd name="connsiteY72" fmla="*/ 282178 h 643482"/>
              <a:gd name="connsiteX73" fmla="*/ 5179125 w 5395786"/>
              <a:gd name="connsiteY73" fmla="*/ 566415 h 643482"/>
              <a:gd name="connsiteX74" fmla="*/ 5062988 w 5395786"/>
              <a:gd name="connsiteY74" fmla="*/ 643482 h 643482"/>
              <a:gd name="connsiteX75" fmla="*/ 5037667 w 5395786"/>
              <a:gd name="connsiteY75" fmla="*/ 640853 h 643482"/>
              <a:gd name="connsiteX76" fmla="*/ 5037667 w 5395786"/>
              <a:gd name="connsiteY76" fmla="*/ 574206 h 643482"/>
              <a:gd name="connsiteX77" fmla="*/ 5067272 w 5395786"/>
              <a:gd name="connsiteY77" fmla="*/ 581997 h 643482"/>
              <a:gd name="connsiteX78" fmla="*/ 5113155 w 5395786"/>
              <a:gd name="connsiteY78" fmla="*/ 540319 h 643482"/>
              <a:gd name="connsiteX79" fmla="*/ 5089928 w 5395786"/>
              <a:gd name="connsiteY79" fmla="*/ 468978 h 643482"/>
              <a:gd name="connsiteX80" fmla="*/ 5033954 w 5395786"/>
              <a:gd name="connsiteY80" fmla="*/ 282084 h 643482"/>
              <a:gd name="connsiteX81" fmla="*/ 1635337 w 5395786"/>
              <a:gd name="connsiteY81" fmla="*/ 280206 h 643482"/>
              <a:gd name="connsiteX82" fmla="*/ 1727292 w 5395786"/>
              <a:gd name="connsiteY82" fmla="*/ 280206 h 643482"/>
              <a:gd name="connsiteX83" fmla="*/ 1726378 w 5395786"/>
              <a:gd name="connsiteY83" fmla="*/ 330954 h 643482"/>
              <a:gd name="connsiteX84" fmla="*/ 1726247 w 5395786"/>
              <a:gd name="connsiteY84" fmla="*/ 403832 h 643482"/>
              <a:gd name="connsiteX85" fmla="*/ 1731007 w 5395786"/>
              <a:gd name="connsiteY85" fmla="*/ 544355 h 643482"/>
              <a:gd name="connsiteX86" fmla="*/ 1635337 w 5395786"/>
              <a:gd name="connsiteY86" fmla="*/ 544355 h 643482"/>
              <a:gd name="connsiteX87" fmla="*/ 1640097 w 5395786"/>
              <a:gd name="connsiteY87" fmla="*/ 437437 h 643482"/>
              <a:gd name="connsiteX88" fmla="*/ 1640097 w 5395786"/>
              <a:gd name="connsiteY88" fmla="*/ 387123 h 643482"/>
              <a:gd name="connsiteX89" fmla="*/ 1635337 w 5395786"/>
              <a:gd name="connsiteY89" fmla="*/ 280206 h 643482"/>
              <a:gd name="connsiteX90" fmla="*/ 1727294 w 5395786"/>
              <a:gd name="connsiteY90" fmla="*/ 280112 h 643482"/>
              <a:gd name="connsiteX91" fmla="*/ 1727294 w 5395786"/>
              <a:gd name="connsiteY91" fmla="*/ 280206 h 643482"/>
              <a:gd name="connsiteX92" fmla="*/ 1727292 w 5395786"/>
              <a:gd name="connsiteY92" fmla="*/ 280206 h 643482"/>
              <a:gd name="connsiteX93" fmla="*/ 4289631 w 5395786"/>
              <a:gd name="connsiteY93" fmla="*/ 275982 h 643482"/>
              <a:gd name="connsiteX94" fmla="*/ 4432137 w 5395786"/>
              <a:gd name="connsiteY94" fmla="*/ 387875 h 643482"/>
              <a:gd name="connsiteX95" fmla="*/ 4432137 w 5395786"/>
              <a:gd name="connsiteY95" fmla="*/ 452926 h 643482"/>
              <a:gd name="connsiteX96" fmla="*/ 4445845 w 5395786"/>
              <a:gd name="connsiteY96" fmla="*/ 544543 h 643482"/>
              <a:gd name="connsiteX97" fmla="*/ 4361884 w 5395786"/>
              <a:gd name="connsiteY97" fmla="*/ 544543 h 643482"/>
              <a:gd name="connsiteX98" fmla="*/ 4352935 w 5395786"/>
              <a:gd name="connsiteY98" fmla="*/ 528397 h 643482"/>
              <a:gd name="connsiteX99" fmla="*/ 4293820 w 5395786"/>
              <a:gd name="connsiteY99" fmla="*/ 548673 h 643482"/>
              <a:gd name="connsiteX100" fmla="*/ 4209383 w 5395786"/>
              <a:gd name="connsiteY100" fmla="*/ 470104 h 643482"/>
              <a:gd name="connsiteX101" fmla="*/ 4298104 w 5395786"/>
              <a:gd name="connsiteY101" fmla="*/ 373794 h 643482"/>
              <a:gd name="connsiteX102" fmla="*/ 4341893 w 5395786"/>
              <a:gd name="connsiteY102" fmla="*/ 359714 h 643482"/>
              <a:gd name="connsiteX103" fmla="*/ 4304387 w 5395786"/>
              <a:gd name="connsiteY103" fmla="*/ 325921 h 643482"/>
              <a:gd name="connsiteX104" fmla="*/ 4234228 w 5395786"/>
              <a:gd name="connsiteY104" fmla="*/ 352955 h 643482"/>
              <a:gd name="connsiteX105" fmla="*/ 4234228 w 5395786"/>
              <a:gd name="connsiteY105" fmla="*/ 280112 h 643482"/>
              <a:gd name="connsiteX106" fmla="*/ 4289631 w 5395786"/>
              <a:gd name="connsiteY106" fmla="*/ 275982 h 643482"/>
              <a:gd name="connsiteX107" fmla="*/ 2767289 w 5395786"/>
              <a:gd name="connsiteY107" fmla="*/ 275982 h 643482"/>
              <a:gd name="connsiteX108" fmla="*/ 2890851 w 5395786"/>
              <a:gd name="connsiteY108" fmla="*/ 413407 h 643482"/>
              <a:gd name="connsiteX109" fmla="*/ 2767289 w 5395786"/>
              <a:gd name="connsiteY109" fmla="*/ 550832 h 643482"/>
              <a:gd name="connsiteX110" fmla="*/ 2643727 w 5395786"/>
              <a:gd name="connsiteY110" fmla="*/ 413407 h 643482"/>
              <a:gd name="connsiteX111" fmla="*/ 2767289 w 5395786"/>
              <a:gd name="connsiteY111" fmla="*/ 275982 h 643482"/>
              <a:gd name="connsiteX112" fmla="*/ 4618432 w 5395786"/>
              <a:gd name="connsiteY112" fmla="*/ 275888 h 643482"/>
              <a:gd name="connsiteX113" fmla="*/ 4692874 w 5395786"/>
              <a:gd name="connsiteY113" fmla="*/ 358118 h 643482"/>
              <a:gd name="connsiteX114" fmla="*/ 4692874 w 5395786"/>
              <a:gd name="connsiteY114" fmla="*/ 438282 h 643482"/>
              <a:gd name="connsiteX115" fmla="*/ 4697633 w 5395786"/>
              <a:gd name="connsiteY115" fmla="*/ 544449 h 643482"/>
              <a:gd name="connsiteX116" fmla="*/ 4602630 w 5395786"/>
              <a:gd name="connsiteY116" fmla="*/ 544449 h 643482"/>
              <a:gd name="connsiteX117" fmla="*/ 4607389 w 5395786"/>
              <a:gd name="connsiteY117" fmla="*/ 438282 h 643482"/>
              <a:gd name="connsiteX118" fmla="*/ 4607389 w 5395786"/>
              <a:gd name="connsiteY118" fmla="*/ 366472 h 643482"/>
              <a:gd name="connsiteX119" fmla="*/ 4584638 w 5395786"/>
              <a:gd name="connsiteY119" fmla="*/ 337279 h 643482"/>
              <a:gd name="connsiteX120" fmla="*/ 4556651 w 5395786"/>
              <a:gd name="connsiteY120" fmla="*/ 362248 h 643482"/>
              <a:gd name="connsiteX121" fmla="*/ 4556651 w 5395786"/>
              <a:gd name="connsiteY121" fmla="*/ 438282 h 643482"/>
              <a:gd name="connsiteX122" fmla="*/ 4561411 w 5395786"/>
              <a:gd name="connsiteY122" fmla="*/ 544449 h 643482"/>
              <a:gd name="connsiteX123" fmla="*/ 4466407 w 5395786"/>
              <a:gd name="connsiteY123" fmla="*/ 544449 h 643482"/>
              <a:gd name="connsiteX124" fmla="*/ 4471167 w 5395786"/>
              <a:gd name="connsiteY124" fmla="*/ 438282 h 643482"/>
              <a:gd name="connsiteX125" fmla="*/ 4471167 w 5395786"/>
              <a:gd name="connsiteY125" fmla="*/ 388344 h 643482"/>
              <a:gd name="connsiteX126" fmla="*/ 4466407 w 5395786"/>
              <a:gd name="connsiteY126" fmla="*/ 282177 h 643482"/>
              <a:gd name="connsiteX127" fmla="*/ 4543514 w 5395786"/>
              <a:gd name="connsiteY127" fmla="*/ 282177 h 643482"/>
              <a:gd name="connsiteX128" fmla="*/ 4551415 w 5395786"/>
              <a:gd name="connsiteY128" fmla="*/ 305551 h 643482"/>
              <a:gd name="connsiteX129" fmla="*/ 4618432 w 5395786"/>
              <a:gd name="connsiteY129" fmla="*/ 275888 h 643482"/>
              <a:gd name="connsiteX130" fmla="*/ 3969684 w 5395786"/>
              <a:gd name="connsiteY130" fmla="*/ 275888 h 643482"/>
              <a:gd name="connsiteX131" fmla="*/ 4028800 w 5395786"/>
              <a:gd name="connsiteY131" fmla="*/ 309212 h 643482"/>
              <a:gd name="connsiteX132" fmla="*/ 4103241 w 5395786"/>
              <a:gd name="connsiteY132" fmla="*/ 275888 h 643482"/>
              <a:gd name="connsiteX133" fmla="*/ 4174542 w 5395786"/>
              <a:gd name="connsiteY133" fmla="*/ 363374 h 643482"/>
              <a:gd name="connsiteX134" fmla="*/ 4174542 w 5395786"/>
              <a:gd name="connsiteY134" fmla="*/ 438376 h 643482"/>
              <a:gd name="connsiteX135" fmla="*/ 4179301 w 5395786"/>
              <a:gd name="connsiteY135" fmla="*/ 544543 h 643482"/>
              <a:gd name="connsiteX136" fmla="*/ 4084298 w 5395786"/>
              <a:gd name="connsiteY136" fmla="*/ 544543 h 643482"/>
              <a:gd name="connsiteX137" fmla="*/ 4089057 w 5395786"/>
              <a:gd name="connsiteY137" fmla="*/ 438376 h 643482"/>
              <a:gd name="connsiteX138" fmla="*/ 4089057 w 5395786"/>
              <a:gd name="connsiteY138" fmla="*/ 366003 h 643482"/>
              <a:gd name="connsiteX139" fmla="*/ 4067448 w 5395786"/>
              <a:gd name="connsiteY139" fmla="*/ 334275 h 643482"/>
              <a:gd name="connsiteX140" fmla="*/ 4039461 w 5395786"/>
              <a:gd name="connsiteY140" fmla="*/ 366003 h 643482"/>
              <a:gd name="connsiteX141" fmla="*/ 4039461 w 5395786"/>
              <a:gd name="connsiteY141" fmla="*/ 438376 h 643482"/>
              <a:gd name="connsiteX142" fmla="*/ 4044221 w 5395786"/>
              <a:gd name="connsiteY142" fmla="*/ 544543 h 643482"/>
              <a:gd name="connsiteX143" fmla="*/ 3949217 w 5395786"/>
              <a:gd name="connsiteY143" fmla="*/ 544543 h 643482"/>
              <a:gd name="connsiteX144" fmla="*/ 3953977 w 5395786"/>
              <a:gd name="connsiteY144" fmla="*/ 438376 h 643482"/>
              <a:gd name="connsiteX145" fmla="*/ 3953977 w 5395786"/>
              <a:gd name="connsiteY145" fmla="*/ 364970 h 643482"/>
              <a:gd name="connsiteX146" fmla="*/ 3932273 w 5395786"/>
              <a:gd name="connsiteY146" fmla="*/ 334275 h 643482"/>
              <a:gd name="connsiteX147" fmla="*/ 3904286 w 5395786"/>
              <a:gd name="connsiteY147" fmla="*/ 361873 h 643482"/>
              <a:gd name="connsiteX148" fmla="*/ 3904286 w 5395786"/>
              <a:gd name="connsiteY148" fmla="*/ 438376 h 643482"/>
              <a:gd name="connsiteX149" fmla="*/ 3909046 w 5395786"/>
              <a:gd name="connsiteY149" fmla="*/ 544543 h 643482"/>
              <a:gd name="connsiteX150" fmla="*/ 3814042 w 5395786"/>
              <a:gd name="connsiteY150" fmla="*/ 544543 h 643482"/>
              <a:gd name="connsiteX151" fmla="*/ 3818802 w 5395786"/>
              <a:gd name="connsiteY151" fmla="*/ 438376 h 643482"/>
              <a:gd name="connsiteX152" fmla="*/ 3818802 w 5395786"/>
              <a:gd name="connsiteY152" fmla="*/ 388438 h 643482"/>
              <a:gd name="connsiteX153" fmla="*/ 3814042 w 5395786"/>
              <a:gd name="connsiteY153" fmla="*/ 282271 h 643482"/>
              <a:gd name="connsiteX154" fmla="*/ 3892132 w 5395786"/>
              <a:gd name="connsiteY154" fmla="*/ 282271 h 643482"/>
              <a:gd name="connsiteX155" fmla="*/ 3900002 w 5395786"/>
              <a:gd name="connsiteY155" fmla="*/ 305551 h 643482"/>
              <a:gd name="connsiteX156" fmla="*/ 3969684 w 5395786"/>
              <a:gd name="connsiteY156" fmla="*/ 275888 h 643482"/>
              <a:gd name="connsiteX157" fmla="*/ 3076670 w 5395786"/>
              <a:gd name="connsiteY157" fmla="*/ 275888 h 643482"/>
              <a:gd name="connsiteX158" fmla="*/ 3088284 w 5395786"/>
              <a:gd name="connsiteY158" fmla="*/ 277484 h 643482"/>
              <a:gd name="connsiteX159" fmla="*/ 3088284 w 5395786"/>
              <a:gd name="connsiteY159" fmla="*/ 346666 h 643482"/>
              <a:gd name="connsiteX160" fmla="*/ 3072481 w 5395786"/>
              <a:gd name="connsiteY160" fmla="*/ 344601 h 643482"/>
              <a:gd name="connsiteX161" fmla="*/ 3014984 w 5395786"/>
              <a:gd name="connsiteY161" fmla="*/ 438282 h 643482"/>
              <a:gd name="connsiteX162" fmla="*/ 3019744 w 5395786"/>
              <a:gd name="connsiteY162" fmla="*/ 544449 h 643482"/>
              <a:gd name="connsiteX163" fmla="*/ 2921504 w 5395786"/>
              <a:gd name="connsiteY163" fmla="*/ 544449 h 643482"/>
              <a:gd name="connsiteX164" fmla="*/ 2926263 w 5395786"/>
              <a:gd name="connsiteY164" fmla="*/ 438282 h 643482"/>
              <a:gd name="connsiteX165" fmla="*/ 2926263 w 5395786"/>
              <a:gd name="connsiteY165" fmla="*/ 388344 h 643482"/>
              <a:gd name="connsiteX166" fmla="*/ 2917315 w 5395786"/>
              <a:gd name="connsiteY166" fmla="*/ 282177 h 643482"/>
              <a:gd name="connsiteX167" fmla="*/ 3002228 w 5395786"/>
              <a:gd name="connsiteY167" fmla="*/ 282177 h 643482"/>
              <a:gd name="connsiteX168" fmla="*/ 3009653 w 5395786"/>
              <a:gd name="connsiteY168" fmla="*/ 317003 h 643482"/>
              <a:gd name="connsiteX169" fmla="*/ 3076670 w 5395786"/>
              <a:gd name="connsiteY169" fmla="*/ 275888 h 643482"/>
              <a:gd name="connsiteX170" fmla="*/ 2023253 w 5395786"/>
              <a:gd name="connsiteY170" fmla="*/ 273823 h 643482"/>
              <a:gd name="connsiteX171" fmla="*/ 2166805 w 5395786"/>
              <a:gd name="connsiteY171" fmla="*/ 386560 h 643482"/>
              <a:gd name="connsiteX172" fmla="*/ 2166805 w 5395786"/>
              <a:gd name="connsiteY172" fmla="*/ 452081 h 643482"/>
              <a:gd name="connsiteX173" fmla="*/ 2180608 w 5395786"/>
              <a:gd name="connsiteY173" fmla="*/ 544355 h 643482"/>
              <a:gd name="connsiteX174" fmla="*/ 2096076 w 5395786"/>
              <a:gd name="connsiteY174" fmla="*/ 544355 h 643482"/>
              <a:gd name="connsiteX175" fmla="*/ 2087033 w 5395786"/>
              <a:gd name="connsiteY175" fmla="*/ 528116 h 643482"/>
              <a:gd name="connsiteX176" fmla="*/ 2027536 w 5395786"/>
              <a:gd name="connsiteY176" fmla="*/ 548579 h 643482"/>
              <a:gd name="connsiteX177" fmla="*/ 1942433 w 5395786"/>
              <a:gd name="connsiteY177" fmla="*/ 469447 h 643482"/>
              <a:gd name="connsiteX178" fmla="*/ 2031725 w 5395786"/>
              <a:gd name="connsiteY178" fmla="*/ 372480 h 643482"/>
              <a:gd name="connsiteX179" fmla="*/ 2075895 w 5395786"/>
              <a:gd name="connsiteY179" fmla="*/ 358306 h 643482"/>
              <a:gd name="connsiteX180" fmla="*/ 2038198 w 5395786"/>
              <a:gd name="connsiteY180" fmla="*/ 324231 h 643482"/>
              <a:gd name="connsiteX181" fmla="*/ 1967469 w 5395786"/>
              <a:gd name="connsiteY181" fmla="*/ 351453 h 643482"/>
              <a:gd name="connsiteX182" fmla="*/ 1967469 w 5395786"/>
              <a:gd name="connsiteY182" fmla="*/ 278047 h 643482"/>
              <a:gd name="connsiteX183" fmla="*/ 1967374 w 5395786"/>
              <a:gd name="connsiteY183" fmla="*/ 278047 h 643482"/>
              <a:gd name="connsiteX184" fmla="*/ 2023253 w 5395786"/>
              <a:gd name="connsiteY184" fmla="*/ 273823 h 643482"/>
              <a:gd name="connsiteX185" fmla="*/ 1186879 w 5395786"/>
              <a:gd name="connsiteY185" fmla="*/ 273823 h 643482"/>
              <a:gd name="connsiteX186" fmla="*/ 1330431 w 5395786"/>
              <a:gd name="connsiteY186" fmla="*/ 386560 h 643482"/>
              <a:gd name="connsiteX187" fmla="*/ 1330431 w 5395786"/>
              <a:gd name="connsiteY187" fmla="*/ 452081 h 643482"/>
              <a:gd name="connsiteX188" fmla="*/ 1344234 w 5395786"/>
              <a:gd name="connsiteY188" fmla="*/ 544355 h 643482"/>
              <a:gd name="connsiteX189" fmla="*/ 1259702 w 5395786"/>
              <a:gd name="connsiteY189" fmla="*/ 544355 h 643482"/>
              <a:gd name="connsiteX190" fmla="*/ 1250659 w 5395786"/>
              <a:gd name="connsiteY190" fmla="*/ 528116 h 643482"/>
              <a:gd name="connsiteX191" fmla="*/ 1191162 w 5395786"/>
              <a:gd name="connsiteY191" fmla="*/ 548579 h 643482"/>
              <a:gd name="connsiteX192" fmla="*/ 1106059 w 5395786"/>
              <a:gd name="connsiteY192" fmla="*/ 469447 h 643482"/>
              <a:gd name="connsiteX193" fmla="*/ 1195351 w 5395786"/>
              <a:gd name="connsiteY193" fmla="*/ 372480 h 643482"/>
              <a:gd name="connsiteX194" fmla="*/ 1239521 w 5395786"/>
              <a:gd name="connsiteY194" fmla="*/ 358306 h 643482"/>
              <a:gd name="connsiteX195" fmla="*/ 1201824 w 5395786"/>
              <a:gd name="connsiteY195" fmla="*/ 324231 h 643482"/>
              <a:gd name="connsiteX196" fmla="*/ 1131095 w 5395786"/>
              <a:gd name="connsiteY196" fmla="*/ 351453 h 643482"/>
              <a:gd name="connsiteX197" fmla="*/ 1131095 w 5395786"/>
              <a:gd name="connsiteY197" fmla="*/ 278047 h 643482"/>
              <a:gd name="connsiteX198" fmla="*/ 1186879 w 5395786"/>
              <a:gd name="connsiteY198" fmla="*/ 273823 h 643482"/>
              <a:gd name="connsiteX199" fmla="*/ 5335052 w 5395786"/>
              <a:gd name="connsiteY199" fmla="*/ 251201 h 643482"/>
              <a:gd name="connsiteX200" fmla="*/ 5335052 w 5395786"/>
              <a:gd name="connsiteY200" fmla="*/ 269693 h 643482"/>
              <a:gd name="connsiteX201" fmla="*/ 5335147 w 5395786"/>
              <a:gd name="connsiteY201" fmla="*/ 269693 h 643482"/>
              <a:gd name="connsiteX202" fmla="*/ 5348760 w 5395786"/>
              <a:gd name="connsiteY202" fmla="*/ 269693 h 643482"/>
              <a:gd name="connsiteX203" fmla="*/ 5360755 w 5395786"/>
              <a:gd name="connsiteY203" fmla="*/ 260024 h 643482"/>
              <a:gd name="connsiteX204" fmla="*/ 5350569 w 5395786"/>
              <a:gd name="connsiteY204" fmla="*/ 251201 h 643482"/>
              <a:gd name="connsiteX205" fmla="*/ 5326866 w 5395786"/>
              <a:gd name="connsiteY205" fmla="*/ 244442 h 643482"/>
              <a:gd name="connsiteX206" fmla="*/ 5348951 w 5395786"/>
              <a:gd name="connsiteY206" fmla="*/ 244442 h 643482"/>
              <a:gd name="connsiteX207" fmla="*/ 5369132 w 5395786"/>
              <a:gd name="connsiteY207" fmla="*/ 260682 h 643482"/>
              <a:gd name="connsiteX208" fmla="*/ 5353996 w 5395786"/>
              <a:gd name="connsiteY208" fmla="*/ 276358 h 643482"/>
              <a:gd name="connsiteX209" fmla="*/ 5370655 w 5395786"/>
              <a:gd name="connsiteY209" fmla="*/ 301515 h 643482"/>
              <a:gd name="connsiteX210" fmla="*/ 5361421 w 5395786"/>
              <a:gd name="connsiteY210" fmla="*/ 301515 h 643482"/>
              <a:gd name="connsiteX211" fmla="*/ 5345809 w 5395786"/>
              <a:gd name="connsiteY211" fmla="*/ 276639 h 643482"/>
              <a:gd name="connsiteX212" fmla="*/ 5335147 w 5395786"/>
              <a:gd name="connsiteY212" fmla="*/ 276639 h 643482"/>
              <a:gd name="connsiteX213" fmla="*/ 5335147 w 5395786"/>
              <a:gd name="connsiteY213" fmla="*/ 301515 h 643482"/>
              <a:gd name="connsiteX214" fmla="*/ 5326866 w 5395786"/>
              <a:gd name="connsiteY214" fmla="*/ 301515 h 643482"/>
              <a:gd name="connsiteX215" fmla="*/ 5345904 w 5395786"/>
              <a:gd name="connsiteY215" fmla="*/ 231770 h 643482"/>
              <a:gd name="connsiteX216" fmla="*/ 5304876 w 5395786"/>
              <a:gd name="connsiteY216" fmla="*/ 273166 h 643482"/>
              <a:gd name="connsiteX217" fmla="*/ 5345904 w 5395786"/>
              <a:gd name="connsiteY217" fmla="*/ 314844 h 643482"/>
              <a:gd name="connsiteX218" fmla="*/ 5386647 w 5395786"/>
              <a:gd name="connsiteY218" fmla="*/ 273166 h 643482"/>
              <a:gd name="connsiteX219" fmla="*/ 5345904 w 5395786"/>
              <a:gd name="connsiteY219" fmla="*/ 231770 h 643482"/>
              <a:gd name="connsiteX220" fmla="*/ 5345904 w 5395786"/>
              <a:gd name="connsiteY220" fmla="*/ 224354 h 643482"/>
              <a:gd name="connsiteX221" fmla="*/ 5395786 w 5395786"/>
              <a:gd name="connsiteY221" fmla="*/ 273166 h 643482"/>
              <a:gd name="connsiteX222" fmla="*/ 5345904 w 5395786"/>
              <a:gd name="connsiteY222" fmla="*/ 322260 h 643482"/>
              <a:gd name="connsiteX223" fmla="*/ 5295737 w 5395786"/>
              <a:gd name="connsiteY223" fmla="*/ 273166 h 643482"/>
              <a:gd name="connsiteX224" fmla="*/ 5345904 w 5395786"/>
              <a:gd name="connsiteY224" fmla="*/ 224354 h 643482"/>
              <a:gd name="connsiteX225" fmla="*/ 558027 w 5395786"/>
              <a:gd name="connsiteY225" fmla="*/ 213653 h 643482"/>
              <a:gd name="connsiteX226" fmla="*/ 587061 w 5395786"/>
              <a:gd name="connsiteY226" fmla="*/ 246789 h 643482"/>
              <a:gd name="connsiteX227" fmla="*/ 553457 w 5395786"/>
              <a:gd name="connsiteY227" fmla="*/ 275419 h 643482"/>
              <a:gd name="connsiteX228" fmla="*/ 524423 w 5395786"/>
              <a:gd name="connsiteY228" fmla="*/ 242283 h 643482"/>
              <a:gd name="connsiteX229" fmla="*/ 558027 w 5395786"/>
              <a:gd name="connsiteY229" fmla="*/ 213653 h 643482"/>
              <a:gd name="connsiteX230" fmla="*/ 247599 w 5395786"/>
              <a:gd name="connsiteY230" fmla="*/ 213653 h 643482"/>
              <a:gd name="connsiteX231" fmla="*/ 281203 w 5395786"/>
              <a:gd name="connsiteY231" fmla="*/ 242283 h 643482"/>
              <a:gd name="connsiteX232" fmla="*/ 252168 w 5395786"/>
              <a:gd name="connsiteY232" fmla="*/ 275419 h 643482"/>
              <a:gd name="connsiteX233" fmla="*/ 218565 w 5395786"/>
              <a:gd name="connsiteY233" fmla="*/ 246789 h 643482"/>
              <a:gd name="connsiteX234" fmla="*/ 247599 w 5395786"/>
              <a:gd name="connsiteY234" fmla="*/ 213653 h 643482"/>
              <a:gd name="connsiteX235" fmla="*/ 4882024 w 5395786"/>
              <a:gd name="connsiteY235" fmla="*/ 202576 h 643482"/>
              <a:gd name="connsiteX236" fmla="*/ 4970649 w 5395786"/>
              <a:gd name="connsiteY236" fmla="*/ 202576 h 643482"/>
              <a:gd name="connsiteX237" fmla="*/ 4969127 w 5395786"/>
              <a:gd name="connsiteY237" fmla="*/ 282271 h 643482"/>
              <a:gd name="connsiteX238" fmla="*/ 5008727 w 5395786"/>
              <a:gd name="connsiteY238" fmla="*/ 282271 h 643482"/>
              <a:gd name="connsiteX239" fmla="*/ 5008727 w 5395786"/>
              <a:gd name="connsiteY239" fmla="*/ 332210 h 643482"/>
              <a:gd name="connsiteX240" fmla="*/ 4969127 w 5395786"/>
              <a:gd name="connsiteY240" fmla="*/ 332210 h 643482"/>
              <a:gd name="connsiteX241" fmla="*/ 4969127 w 5395786"/>
              <a:gd name="connsiteY241" fmla="*/ 463346 h 643482"/>
              <a:gd name="connsiteX242" fmla="*/ 4998161 w 5395786"/>
              <a:gd name="connsiteY242" fmla="*/ 496669 h 643482"/>
              <a:gd name="connsiteX243" fmla="*/ 5009298 w 5395786"/>
              <a:gd name="connsiteY243" fmla="*/ 496200 h 643482"/>
              <a:gd name="connsiteX244" fmla="*/ 5009298 w 5395786"/>
              <a:gd name="connsiteY244" fmla="*/ 543041 h 643482"/>
              <a:gd name="connsiteX245" fmla="*/ 4955990 w 5395786"/>
              <a:gd name="connsiteY245" fmla="*/ 550832 h 643482"/>
              <a:gd name="connsiteX246" fmla="*/ 4898969 w 5395786"/>
              <a:gd name="connsiteY246" fmla="*/ 525863 h 643482"/>
              <a:gd name="connsiteX247" fmla="*/ 4883642 w 5395786"/>
              <a:gd name="connsiteY247" fmla="*/ 464378 h 643482"/>
              <a:gd name="connsiteX248" fmla="*/ 4883642 w 5395786"/>
              <a:gd name="connsiteY248" fmla="*/ 332210 h 643482"/>
              <a:gd name="connsiteX249" fmla="*/ 4853085 w 5395786"/>
              <a:gd name="connsiteY249" fmla="*/ 332210 h 643482"/>
              <a:gd name="connsiteX250" fmla="*/ 4853085 w 5395786"/>
              <a:gd name="connsiteY250" fmla="*/ 282271 h 643482"/>
              <a:gd name="connsiteX251" fmla="*/ 4883642 w 5395786"/>
              <a:gd name="connsiteY251" fmla="*/ 282271 h 643482"/>
              <a:gd name="connsiteX252" fmla="*/ 4882024 w 5395786"/>
              <a:gd name="connsiteY252" fmla="*/ 202576 h 643482"/>
              <a:gd name="connsiteX253" fmla="*/ 2223065 w 5395786"/>
              <a:gd name="connsiteY253" fmla="*/ 199854 h 643482"/>
              <a:gd name="connsiteX254" fmla="*/ 2312358 w 5395786"/>
              <a:gd name="connsiteY254" fmla="*/ 199854 h 643482"/>
              <a:gd name="connsiteX255" fmla="*/ 2312453 w 5395786"/>
              <a:gd name="connsiteY255" fmla="*/ 199854 h 643482"/>
              <a:gd name="connsiteX256" fmla="*/ 2310834 w 5395786"/>
              <a:gd name="connsiteY256" fmla="*/ 280112 h 643482"/>
              <a:gd name="connsiteX257" fmla="*/ 2350721 w 5395786"/>
              <a:gd name="connsiteY257" fmla="*/ 280112 h 643482"/>
              <a:gd name="connsiteX258" fmla="*/ 2350721 w 5395786"/>
              <a:gd name="connsiteY258" fmla="*/ 330427 h 643482"/>
              <a:gd name="connsiteX259" fmla="*/ 2310834 w 5395786"/>
              <a:gd name="connsiteY259" fmla="*/ 330427 h 643482"/>
              <a:gd name="connsiteX260" fmla="*/ 2310834 w 5395786"/>
              <a:gd name="connsiteY260" fmla="*/ 462595 h 643482"/>
              <a:gd name="connsiteX261" fmla="*/ 2340059 w 5395786"/>
              <a:gd name="connsiteY261" fmla="*/ 496106 h 643482"/>
              <a:gd name="connsiteX262" fmla="*/ 2351197 w 5395786"/>
              <a:gd name="connsiteY262" fmla="*/ 495543 h 643482"/>
              <a:gd name="connsiteX263" fmla="*/ 2351197 w 5395786"/>
              <a:gd name="connsiteY263" fmla="*/ 542760 h 643482"/>
              <a:gd name="connsiteX264" fmla="*/ 2297507 w 5395786"/>
              <a:gd name="connsiteY264" fmla="*/ 550645 h 643482"/>
              <a:gd name="connsiteX265" fmla="*/ 2240105 w 5395786"/>
              <a:gd name="connsiteY265" fmla="*/ 525488 h 643482"/>
              <a:gd name="connsiteX266" fmla="*/ 2224684 w 5395786"/>
              <a:gd name="connsiteY266" fmla="*/ 463627 h 643482"/>
              <a:gd name="connsiteX267" fmla="*/ 2224684 w 5395786"/>
              <a:gd name="connsiteY267" fmla="*/ 330427 h 643482"/>
              <a:gd name="connsiteX268" fmla="*/ 2193841 w 5395786"/>
              <a:gd name="connsiteY268" fmla="*/ 330427 h 643482"/>
              <a:gd name="connsiteX269" fmla="*/ 2193841 w 5395786"/>
              <a:gd name="connsiteY269" fmla="*/ 280112 h 643482"/>
              <a:gd name="connsiteX270" fmla="*/ 2224684 w 5395786"/>
              <a:gd name="connsiteY270" fmla="*/ 280112 h 643482"/>
              <a:gd name="connsiteX271" fmla="*/ 2223065 w 5395786"/>
              <a:gd name="connsiteY271" fmla="*/ 199854 h 643482"/>
              <a:gd name="connsiteX272" fmla="*/ 1789266 w 5395786"/>
              <a:gd name="connsiteY272" fmla="*/ 199854 h 643482"/>
              <a:gd name="connsiteX273" fmla="*/ 1878558 w 5395786"/>
              <a:gd name="connsiteY273" fmla="*/ 199854 h 643482"/>
              <a:gd name="connsiteX274" fmla="*/ 1878653 w 5395786"/>
              <a:gd name="connsiteY274" fmla="*/ 199854 h 643482"/>
              <a:gd name="connsiteX275" fmla="*/ 1877034 w 5395786"/>
              <a:gd name="connsiteY275" fmla="*/ 280112 h 643482"/>
              <a:gd name="connsiteX276" fmla="*/ 1916921 w 5395786"/>
              <a:gd name="connsiteY276" fmla="*/ 280112 h 643482"/>
              <a:gd name="connsiteX277" fmla="*/ 1916921 w 5395786"/>
              <a:gd name="connsiteY277" fmla="*/ 330427 h 643482"/>
              <a:gd name="connsiteX278" fmla="*/ 1877034 w 5395786"/>
              <a:gd name="connsiteY278" fmla="*/ 330427 h 643482"/>
              <a:gd name="connsiteX279" fmla="*/ 1877034 w 5395786"/>
              <a:gd name="connsiteY279" fmla="*/ 462595 h 643482"/>
              <a:gd name="connsiteX280" fmla="*/ 1906259 w 5395786"/>
              <a:gd name="connsiteY280" fmla="*/ 496106 h 643482"/>
              <a:gd name="connsiteX281" fmla="*/ 1917397 w 5395786"/>
              <a:gd name="connsiteY281" fmla="*/ 495543 h 643482"/>
              <a:gd name="connsiteX282" fmla="*/ 1917397 w 5395786"/>
              <a:gd name="connsiteY282" fmla="*/ 542760 h 643482"/>
              <a:gd name="connsiteX283" fmla="*/ 1863707 w 5395786"/>
              <a:gd name="connsiteY283" fmla="*/ 550645 h 643482"/>
              <a:gd name="connsiteX284" fmla="*/ 1806305 w 5395786"/>
              <a:gd name="connsiteY284" fmla="*/ 525488 h 643482"/>
              <a:gd name="connsiteX285" fmla="*/ 1790884 w 5395786"/>
              <a:gd name="connsiteY285" fmla="*/ 463627 h 643482"/>
              <a:gd name="connsiteX286" fmla="*/ 1790884 w 5395786"/>
              <a:gd name="connsiteY286" fmla="*/ 330427 h 643482"/>
              <a:gd name="connsiteX287" fmla="*/ 1760041 w 5395786"/>
              <a:gd name="connsiteY287" fmla="*/ 330427 h 643482"/>
              <a:gd name="connsiteX288" fmla="*/ 1760041 w 5395786"/>
              <a:gd name="connsiteY288" fmla="*/ 280112 h 643482"/>
              <a:gd name="connsiteX289" fmla="*/ 1790884 w 5395786"/>
              <a:gd name="connsiteY289" fmla="*/ 280112 h 643482"/>
              <a:gd name="connsiteX290" fmla="*/ 1789266 w 5395786"/>
              <a:gd name="connsiteY290" fmla="*/ 199854 h 643482"/>
              <a:gd name="connsiteX291" fmla="*/ 512667 w 5395786"/>
              <a:gd name="connsiteY291" fmla="*/ 176527 h 643482"/>
              <a:gd name="connsiteX292" fmla="*/ 525185 w 5395786"/>
              <a:gd name="connsiteY292" fmla="*/ 179109 h 643482"/>
              <a:gd name="connsiteX293" fmla="*/ 522710 w 5395786"/>
              <a:gd name="connsiteY293" fmla="*/ 207457 h 643482"/>
              <a:gd name="connsiteX294" fmla="*/ 477302 w 5395786"/>
              <a:gd name="connsiteY294" fmla="*/ 254768 h 643482"/>
              <a:gd name="connsiteX295" fmla="*/ 552410 w 5395786"/>
              <a:gd name="connsiteY295" fmla="*/ 297009 h 643482"/>
              <a:gd name="connsiteX296" fmla="*/ 651412 w 5395786"/>
              <a:gd name="connsiteY296" fmla="*/ 284055 h 643482"/>
              <a:gd name="connsiteX297" fmla="*/ 690442 w 5395786"/>
              <a:gd name="connsiteY297" fmla="*/ 295319 h 643482"/>
              <a:gd name="connsiteX298" fmla="*/ 675782 w 5395786"/>
              <a:gd name="connsiteY298" fmla="*/ 319162 h 643482"/>
              <a:gd name="connsiteX299" fmla="*/ 602006 w 5395786"/>
              <a:gd name="connsiteY299" fmla="*/ 356241 h 643482"/>
              <a:gd name="connsiteX300" fmla="*/ 572687 w 5395786"/>
              <a:gd name="connsiteY300" fmla="*/ 547171 h 643482"/>
              <a:gd name="connsiteX301" fmla="*/ 537370 w 5395786"/>
              <a:gd name="connsiteY301" fmla="*/ 546608 h 643482"/>
              <a:gd name="connsiteX302" fmla="*/ 492438 w 5395786"/>
              <a:gd name="connsiteY302" fmla="*/ 338124 h 643482"/>
              <a:gd name="connsiteX303" fmla="*/ 455979 w 5395786"/>
              <a:gd name="connsiteY303" fmla="*/ 288091 h 643482"/>
              <a:gd name="connsiteX304" fmla="*/ 419044 w 5395786"/>
              <a:gd name="connsiteY304" fmla="*/ 547453 h 643482"/>
              <a:gd name="connsiteX305" fmla="*/ 384107 w 5395786"/>
              <a:gd name="connsiteY305" fmla="*/ 547453 h 643482"/>
              <a:gd name="connsiteX306" fmla="*/ 347648 w 5395786"/>
              <a:gd name="connsiteY306" fmla="*/ 290438 h 643482"/>
              <a:gd name="connsiteX307" fmla="*/ 313188 w 5395786"/>
              <a:gd name="connsiteY307" fmla="*/ 338124 h 643482"/>
              <a:gd name="connsiteX308" fmla="*/ 268256 w 5395786"/>
              <a:gd name="connsiteY308" fmla="*/ 546608 h 643482"/>
              <a:gd name="connsiteX309" fmla="*/ 232939 w 5395786"/>
              <a:gd name="connsiteY309" fmla="*/ 547171 h 643482"/>
              <a:gd name="connsiteX310" fmla="*/ 203620 w 5395786"/>
              <a:gd name="connsiteY310" fmla="*/ 356241 h 643482"/>
              <a:gd name="connsiteX311" fmla="*/ 129844 w 5395786"/>
              <a:gd name="connsiteY311" fmla="*/ 319162 h 643482"/>
              <a:gd name="connsiteX312" fmla="*/ 115184 w 5395786"/>
              <a:gd name="connsiteY312" fmla="*/ 295319 h 643482"/>
              <a:gd name="connsiteX313" fmla="*/ 154214 w 5395786"/>
              <a:gd name="connsiteY313" fmla="*/ 284055 h 643482"/>
              <a:gd name="connsiteX314" fmla="*/ 253216 w 5395786"/>
              <a:gd name="connsiteY314" fmla="*/ 297009 h 643482"/>
              <a:gd name="connsiteX315" fmla="*/ 326896 w 5395786"/>
              <a:gd name="connsiteY315" fmla="*/ 256082 h 643482"/>
              <a:gd name="connsiteX316" fmla="*/ 280441 w 5395786"/>
              <a:gd name="connsiteY316" fmla="*/ 207457 h 643482"/>
              <a:gd name="connsiteX317" fmla="*/ 272921 w 5395786"/>
              <a:gd name="connsiteY317" fmla="*/ 184084 h 643482"/>
              <a:gd name="connsiteX318" fmla="*/ 306619 w 5395786"/>
              <a:gd name="connsiteY318" fmla="*/ 184084 h 643482"/>
              <a:gd name="connsiteX319" fmla="*/ 402194 w 5395786"/>
              <a:gd name="connsiteY319" fmla="*/ 233647 h 643482"/>
              <a:gd name="connsiteX320" fmla="*/ 496436 w 5395786"/>
              <a:gd name="connsiteY320" fmla="*/ 184084 h 643482"/>
              <a:gd name="connsiteX321" fmla="*/ 512667 w 5395786"/>
              <a:gd name="connsiteY321" fmla="*/ 176527 h 643482"/>
              <a:gd name="connsiteX322" fmla="*/ 3224316 w 5395786"/>
              <a:gd name="connsiteY322" fmla="*/ 172913 h 643482"/>
              <a:gd name="connsiteX323" fmla="*/ 3324079 w 5395786"/>
              <a:gd name="connsiteY323" fmla="*/ 172913 h 643482"/>
              <a:gd name="connsiteX324" fmla="*/ 3321414 w 5395786"/>
              <a:gd name="connsiteY324" fmla="*/ 259836 h 643482"/>
              <a:gd name="connsiteX325" fmla="*/ 3321414 w 5395786"/>
              <a:gd name="connsiteY325" fmla="*/ 319725 h 643482"/>
              <a:gd name="connsiteX326" fmla="*/ 3361586 w 5395786"/>
              <a:gd name="connsiteY326" fmla="*/ 320758 h 643482"/>
              <a:gd name="connsiteX327" fmla="*/ 3401662 w 5395786"/>
              <a:gd name="connsiteY327" fmla="*/ 319725 h 643482"/>
              <a:gd name="connsiteX328" fmla="*/ 3401662 w 5395786"/>
              <a:gd name="connsiteY328" fmla="*/ 259836 h 643482"/>
              <a:gd name="connsiteX329" fmla="*/ 3398997 w 5395786"/>
              <a:gd name="connsiteY329" fmla="*/ 172913 h 643482"/>
              <a:gd name="connsiteX330" fmla="*/ 3498760 w 5395786"/>
              <a:gd name="connsiteY330" fmla="*/ 172913 h 643482"/>
              <a:gd name="connsiteX331" fmla="*/ 3493525 w 5395786"/>
              <a:gd name="connsiteY331" fmla="*/ 358775 h 643482"/>
              <a:gd name="connsiteX332" fmla="*/ 3498760 w 5395786"/>
              <a:gd name="connsiteY332" fmla="*/ 544636 h 643482"/>
              <a:gd name="connsiteX333" fmla="*/ 3398997 w 5395786"/>
              <a:gd name="connsiteY333" fmla="*/ 544636 h 643482"/>
              <a:gd name="connsiteX334" fmla="*/ 3401662 w 5395786"/>
              <a:gd name="connsiteY334" fmla="*/ 457713 h 643482"/>
              <a:gd name="connsiteX335" fmla="*/ 3401662 w 5395786"/>
              <a:gd name="connsiteY335" fmla="*/ 381679 h 643482"/>
              <a:gd name="connsiteX336" fmla="*/ 3361586 w 5395786"/>
              <a:gd name="connsiteY336" fmla="*/ 380646 h 643482"/>
              <a:gd name="connsiteX337" fmla="*/ 3321414 w 5395786"/>
              <a:gd name="connsiteY337" fmla="*/ 381679 h 643482"/>
              <a:gd name="connsiteX338" fmla="*/ 3321414 w 5395786"/>
              <a:gd name="connsiteY338" fmla="*/ 457713 h 643482"/>
              <a:gd name="connsiteX339" fmla="*/ 3324079 w 5395786"/>
              <a:gd name="connsiteY339" fmla="*/ 544636 h 643482"/>
              <a:gd name="connsiteX340" fmla="*/ 3224316 w 5395786"/>
              <a:gd name="connsiteY340" fmla="*/ 544636 h 643482"/>
              <a:gd name="connsiteX341" fmla="*/ 3229647 w 5395786"/>
              <a:gd name="connsiteY341" fmla="*/ 358775 h 643482"/>
              <a:gd name="connsiteX342" fmla="*/ 3224316 w 5395786"/>
              <a:gd name="connsiteY342" fmla="*/ 172913 h 643482"/>
              <a:gd name="connsiteX343" fmla="*/ 1363463 w 5395786"/>
              <a:gd name="connsiteY343" fmla="*/ 170003 h 643482"/>
              <a:gd name="connsiteX344" fmla="*/ 1454849 w 5395786"/>
              <a:gd name="connsiteY344" fmla="*/ 170003 h 643482"/>
              <a:gd name="connsiteX345" fmla="*/ 1454849 w 5395786"/>
              <a:gd name="connsiteY345" fmla="*/ 288466 h 643482"/>
              <a:gd name="connsiteX346" fmla="*/ 1506444 w 5395786"/>
              <a:gd name="connsiteY346" fmla="*/ 273823 h 643482"/>
              <a:gd name="connsiteX347" fmla="*/ 1604304 w 5395786"/>
              <a:gd name="connsiteY347" fmla="*/ 405897 h 643482"/>
              <a:gd name="connsiteX348" fmla="*/ 1487882 w 5395786"/>
              <a:gd name="connsiteY348" fmla="*/ 550550 h 643482"/>
              <a:gd name="connsiteX349" fmla="*/ 1419342 w 5395786"/>
              <a:gd name="connsiteY349" fmla="*/ 524361 h 643482"/>
              <a:gd name="connsiteX350" fmla="*/ 1389546 w 5395786"/>
              <a:gd name="connsiteY350" fmla="*/ 549518 h 643482"/>
              <a:gd name="connsiteX351" fmla="*/ 1364034 w 5395786"/>
              <a:gd name="connsiteY351" fmla="*/ 534311 h 643482"/>
              <a:gd name="connsiteX352" fmla="*/ 1368794 w 5395786"/>
              <a:gd name="connsiteY352" fmla="*/ 427393 h 643482"/>
              <a:gd name="connsiteX353" fmla="*/ 1368794 w 5395786"/>
              <a:gd name="connsiteY353" fmla="*/ 276920 h 643482"/>
              <a:gd name="connsiteX354" fmla="*/ 1363463 w 5395786"/>
              <a:gd name="connsiteY354" fmla="*/ 170003 h 643482"/>
              <a:gd name="connsiteX355" fmla="*/ 808387 w 5395786"/>
              <a:gd name="connsiteY355" fmla="*/ 170003 h 643482"/>
              <a:gd name="connsiteX356" fmla="*/ 908912 w 5395786"/>
              <a:gd name="connsiteY356" fmla="*/ 170003 h 643482"/>
              <a:gd name="connsiteX357" fmla="*/ 906246 w 5395786"/>
              <a:gd name="connsiteY357" fmla="*/ 257583 h 643482"/>
              <a:gd name="connsiteX358" fmla="*/ 906246 w 5395786"/>
              <a:gd name="connsiteY358" fmla="*/ 317848 h 643482"/>
              <a:gd name="connsiteX359" fmla="*/ 946609 w 5395786"/>
              <a:gd name="connsiteY359" fmla="*/ 318880 h 643482"/>
              <a:gd name="connsiteX360" fmla="*/ 986971 w 5395786"/>
              <a:gd name="connsiteY360" fmla="*/ 317848 h 643482"/>
              <a:gd name="connsiteX361" fmla="*/ 986971 w 5395786"/>
              <a:gd name="connsiteY361" fmla="*/ 257583 h 643482"/>
              <a:gd name="connsiteX362" fmla="*/ 984306 w 5395786"/>
              <a:gd name="connsiteY362" fmla="*/ 170003 h 643482"/>
              <a:gd name="connsiteX363" fmla="*/ 1084830 w 5395786"/>
              <a:gd name="connsiteY363" fmla="*/ 170003 h 643482"/>
              <a:gd name="connsiteX364" fmla="*/ 1079500 w 5395786"/>
              <a:gd name="connsiteY364" fmla="*/ 357179 h 643482"/>
              <a:gd name="connsiteX365" fmla="*/ 1084830 w 5395786"/>
              <a:gd name="connsiteY365" fmla="*/ 544355 h 643482"/>
              <a:gd name="connsiteX366" fmla="*/ 984306 w 5395786"/>
              <a:gd name="connsiteY366" fmla="*/ 544355 h 643482"/>
              <a:gd name="connsiteX367" fmla="*/ 986971 w 5395786"/>
              <a:gd name="connsiteY367" fmla="*/ 456775 h 643482"/>
              <a:gd name="connsiteX368" fmla="*/ 986971 w 5395786"/>
              <a:gd name="connsiteY368" fmla="*/ 380271 h 643482"/>
              <a:gd name="connsiteX369" fmla="*/ 946609 w 5395786"/>
              <a:gd name="connsiteY369" fmla="*/ 379238 h 643482"/>
              <a:gd name="connsiteX370" fmla="*/ 906246 w 5395786"/>
              <a:gd name="connsiteY370" fmla="*/ 380271 h 643482"/>
              <a:gd name="connsiteX371" fmla="*/ 906246 w 5395786"/>
              <a:gd name="connsiteY371" fmla="*/ 456775 h 643482"/>
              <a:gd name="connsiteX372" fmla="*/ 908912 w 5395786"/>
              <a:gd name="connsiteY372" fmla="*/ 544355 h 643482"/>
              <a:gd name="connsiteX373" fmla="*/ 808387 w 5395786"/>
              <a:gd name="connsiteY373" fmla="*/ 544355 h 643482"/>
              <a:gd name="connsiteX374" fmla="*/ 813718 w 5395786"/>
              <a:gd name="connsiteY374" fmla="*/ 357179 h 643482"/>
              <a:gd name="connsiteX375" fmla="*/ 808387 w 5395786"/>
              <a:gd name="connsiteY375" fmla="*/ 170003 h 643482"/>
              <a:gd name="connsiteX376" fmla="*/ 4776359 w 5395786"/>
              <a:gd name="connsiteY376" fmla="*/ 169252 h 643482"/>
              <a:gd name="connsiteX377" fmla="*/ 4823860 w 5395786"/>
              <a:gd name="connsiteY377" fmla="*/ 216093 h 643482"/>
              <a:gd name="connsiteX378" fmla="*/ 4776359 w 5395786"/>
              <a:gd name="connsiteY378" fmla="*/ 262934 h 643482"/>
              <a:gd name="connsiteX379" fmla="*/ 4728857 w 5395786"/>
              <a:gd name="connsiteY379" fmla="*/ 216093 h 643482"/>
              <a:gd name="connsiteX380" fmla="*/ 4776359 w 5395786"/>
              <a:gd name="connsiteY380" fmla="*/ 169252 h 643482"/>
              <a:gd name="connsiteX381" fmla="*/ 2614027 w 5395786"/>
              <a:gd name="connsiteY381" fmla="*/ 167563 h 643482"/>
              <a:gd name="connsiteX382" fmla="*/ 2647345 w 5395786"/>
              <a:gd name="connsiteY382" fmla="*/ 172256 h 643482"/>
              <a:gd name="connsiteX383" fmla="*/ 2647345 w 5395786"/>
              <a:gd name="connsiteY383" fmla="*/ 226889 h 643482"/>
              <a:gd name="connsiteX384" fmla="*/ 2647249 w 5395786"/>
              <a:gd name="connsiteY384" fmla="*/ 226982 h 643482"/>
              <a:gd name="connsiteX385" fmla="*/ 2626687 w 5395786"/>
              <a:gd name="connsiteY385" fmla="*/ 221726 h 643482"/>
              <a:gd name="connsiteX386" fmla="*/ 2593941 w 5395786"/>
              <a:gd name="connsiteY386" fmla="*/ 256082 h 643482"/>
              <a:gd name="connsiteX387" fmla="*/ 2599177 w 5395786"/>
              <a:gd name="connsiteY387" fmla="*/ 282084 h 643482"/>
              <a:gd name="connsiteX388" fmla="*/ 2638777 w 5395786"/>
              <a:gd name="connsiteY388" fmla="*/ 282084 h 643482"/>
              <a:gd name="connsiteX389" fmla="*/ 2638777 w 5395786"/>
              <a:gd name="connsiteY389" fmla="*/ 332022 h 643482"/>
              <a:gd name="connsiteX390" fmla="*/ 2598700 w 5395786"/>
              <a:gd name="connsiteY390" fmla="*/ 332022 h 643482"/>
              <a:gd name="connsiteX391" fmla="*/ 2598700 w 5395786"/>
              <a:gd name="connsiteY391" fmla="*/ 438189 h 643482"/>
              <a:gd name="connsiteX392" fmla="*/ 2603460 w 5395786"/>
              <a:gd name="connsiteY392" fmla="*/ 544355 h 643482"/>
              <a:gd name="connsiteX393" fmla="*/ 2508457 w 5395786"/>
              <a:gd name="connsiteY393" fmla="*/ 544355 h 643482"/>
              <a:gd name="connsiteX394" fmla="*/ 2513216 w 5395786"/>
              <a:gd name="connsiteY394" fmla="*/ 438189 h 643482"/>
              <a:gd name="connsiteX395" fmla="*/ 2513216 w 5395786"/>
              <a:gd name="connsiteY395" fmla="*/ 332022 h 643482"/>
              <a:gd name="connsiteX396" fmla="*/ 2484182 w 5395786"/>
              <a:gd name="connsiteY396" fmla="*/ 332022 h 643482"/>
              <a:gd name="connsiteX397" fmla="*/ 2484182 w 5395786"/>
              <a:gd name="connsiteY397" fmla="*/ 282084 h 643482"/>
              <a:gd name="connsiteX398" fmla="*/ 2513216 w 5395786"/>
              <a:gd name="connsiteY398" fmla="*/ 282084 h 643482"/>
              <a:gd name="connsiteX399" fmla="*/ 2513216 w 5395786"/>
              <a:gd name="connsiteY399" fmla="*/ 261808 h 643482"/>
              <a:gd name="connsiteX400" fmla="*/ 2543298 w 5395786"/>
              <a:gd name="connsiteY400" fmla="*/ 189998 h 643482"/>
              <a:gd name="connsiteX401" fmla="*/ 2614027 w 5395786"/>
              <a:gd name="connsiteY401" fmla="*/ 167563 h 643482"/>
              <a:gd name="connsiteX402" fmla="*/ 1683220 w 5395786"/>
              <a:gd name="connsiteY402" fmla="*/ 166342 h 643482"/>
              <a:gd name="connsiteX403" fmla="*/ 1731102 w 5395786"/>
              <a:gd name="connsiteY403" fmla="*/ 213558 h 643482"/>
              <a:gd name="connsiteX404" fmla="*/ 1683220 w 5395786"/>
              <a:gd name="connsiteY404" fmla="*/ 260775 h 643482"/>
              <a:gd name="connsiteX405" fmla="*/ 1635337 w 5395786"/>
              <a:gd name="connsiteY405" fmla="*/ 213558 h 643482"/>
              <a:gd name="connsiteX406" fmla="*/ 1683220 w 5395786"/>
              <a:gd name="connsiteY406" fmla="*/ 166342 h 643482"/>
              <a:gd name="connsiteX407" fmla="*/ 402765 w 5395786"/>
              <a:gd name="connsiteY407" fmla="*/ 150103 h 643482"/>
              <a:gd name="connsiteX408" fmla="*/ 434179 w 5395786"/>
              <a:gd name="connsiteY408" fmla="*/ 181080 h 643482"/>
              <a:gd name="connsiteX409" fmla="*/ 402765 w 5395786"/>
              <a:gd name="connsiteY409" fmla="*/ 212057 h 643482"/>
              <a:gd name="connsiteX410" fmla="*/ 371351 w 5395786"/>
              <a:gd name="connsiteY410" fmla="*/ 181080 h 643482"/>
              <a:gd name="connsiteX411" fmla="*/ 402765 w 5395786"/>
              <a:gd name="connsiteY411" fmla="*/ 150103 h 643482"/>
              <a:gd name="connsiteX412" fmla="*/ 284273 w 5395786"/>
              <a:gd name="connsiteY412" fmla="*/ 1027 h 643482"/>
              <a:gd name="connsiteX413" fmla="*/ 322993 w 5395786"/>
              <a:gd name="connsiteY413" fmla="*/ 5544 h 643482"/>
              <a:gd name="connsiteX414" fmla="*/ 696725 w 5395786"/>
              <a:gd name="connsiteY414" fmla="*/ 183239 h 643482"/>
              <a:gd name="connsiteX415" fmla="*/ 655601 w 5395786"/>
              <a:gd name="connsiteY415" fmla="*/ 210555 h 643482"/>
              <a:gd name="connsiteX416" fmla="*/ 404670 w 5395786"/>
              <a:gd name="connsiteY416" fmla="*/ 97536 h 643482"/>
              <a:gd name="connsiteX417" fmla="*/ 174491 w 5395786"/>
              <a:gd name="connsiteY417" fmla="*/ 214686 h 643482"/>
              <a:gd name="connsiteX418" fmla="*/ 92529 w 5395786"/>
              <a:gd name="connsiteY418" fmla="*/ 214780 h 643482"/>
              <a:gd name="connsiteX419" fmla="*/ 0 w 5395786"/>
              <a:gd name="connsiteY419" fmla="*/ 164465 h 643482"/>
              <a:gd name="connsiteX420" fmla="*/ 247695 w 5395786"/>
              <a:gd name="connsiteY420" fmla="*/ 15307 h 643482"/>
              <a:gd name="connsiteX421" fmla="*/ 284273 w 5395786"/>
              <a:gd name="connsiteY421" fmla="*/ 1027 h 64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5395786" h="643482">
                <a:moveTo>
                  <a:pt x="4348747" y="409183"/>
                </a:moveTo>
                <a:cubicBezTo>
                  <a:pt x="4315524" y="417537"/>
                  <a:pt x="4294867" y="437813"/>
                  <a:pt x="4294867" y="463815"/>
                </a:cubicBezTo>
                <a:cubicBezTo>
                  <a:pt x="4294867" y="482026"/>
                  <a:pt x="4306481" y="496106"/>
                  <a:pt x="4323426" y="496106"/>
                </a:cubicBezTo>
                <a:cubicBezTo>
                  <a:pt x="4334468" y="496106"/>
                  <a:pt x="4345606" y="489348"/>
                  <a:pt x="4348747" y="484654"/>
                </a:cubicBezTo>
                <a:close/>
                <a:moveTo>
                  <a:pt x="2082749" y="408056"/>
                </a:moveTo>
                <a:cubicBezTo>
                  <a:pt x="2049241" y="416411"/>
                  <a:pt x="2028488" y="436874"/>
                  <a:pt x="2028488" y="463158"/>
                </a:cubicBezTo>
                <a:cubicBezTo>
                  <a:pt x="2028488" y="481462"/>
                  <a:pt x="2040197" y="495637"/>
                  <a:pt x="2057237" y="495637"/>
                </a:cubicBezTo>
                <a:cubicBezTo>
                  <a:pt x="2068375" y="495637"/>
                  <a:pt x="2079608" y="488784"/>
                  <a:pt x="2082749" y="484091"/>
                </a:cubicBezTo>
                <a:close/>
                <a:moveTo>
                  <a:pt x="1246375" y="408056"/>
                </a:moveTo>
                <a:lnTo>
                  <a:pt x="1246375" y="408106"/>
                </a:lnTo>
                <a:lnTo>
                  <a:pt x="1206774" y="428884"/>
                </a:lnTo>
                <a:cubicBezTo>
                  <a:pt x="1197398" y="438329"/>
                  <a:pt x="1192210" y="450016"/>
                  <a:pt x="1192210" y="463158"/>
                </a:cubicBezTo>
                <a:cubicBezTo>
                  <a:pt x="1192210" y="481462"/>
                  <a:pt x="1203918" y="495637"/>
                  <a:pt x="1220863" y="495637"/>
                </a:cubicBezTo>
                <a:cubicBezTo>
                  <a:pt x="1232001" y="495637"/>
                  <a:pt x="1243234" y="488784"/>
                  <a:pt x="1246375" y="484091"/>
                </a:cubicBezTo>
                <a:lnTo>
                  <a:pt x="1246375" y="408106"/>
                </a:lnTo>
                <a:lnTo>
                  <a:pt x="1246470" y="408056"/>
                </a:lnTo>
                <a:close/>
                <a:moveTo>
                  <a:pt x="79106" y="336622"/>
                </a:moveTo>
                <a:cubicBezTo>
                  <a:pt x="86912" y="337748"/>
                  <a:pt x="123752" y="353425"/>
                  <a:pt x="138317" y="360840"/>
                </a:cubicBezTo>
                <a:cubicBezTo>
                  <a:pt x="173443" y="378676"/>
                  <a:pt x="175252" y="396417"/>
                  <a:pt x="179250" y="425235"/>
                </a:cubicBezTo>
                <a:cubicBezTo>
                  <a:pt x="183534" y="455930"/>
                  <a:pt x="187247" y="513191"/>
                  <a:pt x="187818" y="534875"/>
                </a:cubicBezTo>
                <a:cubicBezTo>
                  <a:pt x="173158" y="528679"/>
                  <a:pt x="115661" y="481181"/>
                  <a:pt x="101953" y="469541"/>
                </a:cubicBezTo>
                <a:cubicBezTo>
                  <a:pt x="91291" y="460436"/>
                  <a:pt x="79392" y="453959"/>
                  <a:pt x="79392" y="439879"/>
                </a:cubicBezTo>
                <a:cubicBezTo>
                  <a:pt x="79392" y="434528"/>
                  <a:pt x="76917" y="349858"/>
                  <a:pt x="79106" y="336622"/>
                </a:cubicBezTo>
                <a:close/>
                <a:moveTo>
                  <a:pt x="1476649" y="330989"/>
                </a:moveTo>
                <a:cubicBezTo>
                  <a:pt x="1462274" y="330989"/>
                  <a:pt x="1454849" y="339907"/>
                  <a:pt x="1454849" y="352485"/>
                </a:cubicBezTo>
                <a:lnTo>
                  <a:pt x="1454849" y="470949"/>
                </a:lnTo>
                <a:cubicBezTo>
                  <a:pt x="1454849" y="486156"/>
                  <a:pt x="1460656" y="498171"/>
                  <a:pt x="1477696" y="498171"/>
                </a:cubicBezTo>
                <a:cubicBezTo>
                  <a:pt x="1499495" y="498171"/>
                  <a:pt x="1514917" y="476206"/>
                  <a:pt x="1514917" y="413782"/>
                </a:cubicBezTo>
                <a:cubicBezTo>
                  <a:pt x="1514917" y="369194"/>
                  <a:pt x="1503208" y="330989"/>
                  <a:pt x="1476649" y="330989"/>
                </a:cubicBezTo>
                <a:close/>
                <a:moveTo>
                  <a:pt x="2767289" y="328080"/>
                </a:moveTo>
                <a:cubicBezTo>
                  <a:pt x="2751391" y="328080"/>
                  <a:pt x="2737779" y="350514"/>
                  <a:pt x="2737779" y="413407"/>
                </a:cubicBezTo>
                <a:cubicBezTo>
                  <a:pt x="2737779" y="476394"/>
                  <a:pt x="2751487" y="498828"/>
                  <a:pt x="2767289" y="498828"/>
                </a:cubicBezTo>
                <a:cubicBezTo>
                  <a:pt x="2783091" y="498828"/>
                  <a:pt x="2796894" y="476487"/>
                  <a:pt x="2796894" y="413407"/>
                </a:cubicBezTo>
                <a:cubicBezTo>
                  <a:pt x="2796894" y="350327"/>
                  <a:pt x="2783186" y="328080"/>
                  <a:pt x="2767289" y="328080"/>
                </a:cubicBezTo>
                <a:close/>
                <a:moveTo>
                  <a:pt x="4728857" y="282271"/>
                </a:moveTo>
                <a:lnTo>
                  <a:pt x="4820146" y="282271"/>
                </a:lnTo>
                <a:lnTo>
                  <a:pt x="4819232" y="332667"/>
                </a:lnTo>
                <a:cubicBezTo>
                  <a:pt x="4819101" y="352978"/>
                  <a:pt x="4819101" y="376938"/>
                  <a:pt x="4819101" y="405052"/>
                </a:cubicBezTo>
                <a:cubicBezTo>
                  <a:pt x="4819101" y="475830"/>
                  <a:pt x="4819101" y="511219"/>
                  <a:pt x="4823860" y="544543"/>
                </a:cubicBezTo>
                <a:lnTo>
                  <a:pt x="4728857" y="544543"/>
                </a:lnTo>
                <a:cubicBezTo>
                  <a:pt x="4733617" y="511219"/>
                  <a:pt x="4733617" y="475830"/>
                  <a:pt x="4733617" y="438376"/>
                </a:cubicBezTo>
                <a:lnTo>
                  <a:pt x="4733617" y="388437"/>
                </a:lnTo>
                <a:cubicBezTo>
                  <a:pt x="4733617" y="350983"/>
                  <a:pt x="4733617" y="315595"/>
                  <a:pt x="4728857" y="282271"/>
                </a:cubicBezTo>
                <a:close/>
                <a:moveTo>
                  <a:pt x="4820148" y="282177"/>
                </a:moveTo>
                <a:lnTo>
                  <a:pt x="4820148" y="282271"/>
                </a:lnTo>
                <a:lnTo>
                  <a:pt x="4820146" y="282271"/>
                </a:lnTo>
                <a:close/>
                <a:moveTo>
                  <a:pt x="3892101" y="282177"/>
                </a:moveTo>
                <a:lnTo>
                  <a:pt x="3892196" y="282271"/>
                </a:lnTo>
                <a:lnTo>
                  <a:pt x="3892132" y="282271"/>
                </a:lnTo>
                <a:close/>
                <a:moveTo>
                  <a:pt x="3544263" y="282177"/>
                </a:moveTo>
                <a:lnTo>
                  <a:pt x="3634507" y="282177"/>
                </a:lnTo>
                <a:lnTo>
                  <a:pt x="3634507" y="456587"/>
                </a:lnTo>
                <a:cubicBezTo>
                  <a:pt x="3634507" y="477426"/>
                  <a:pt x="3642979" y="489441"/>
                  <a:pt x="3658305" y="489441"/>
                </a:cubicBezTo>
                <a:cubicBezTo>
                  <a:pt x="3671442" y="489441"/>
                  <a:pt x="3685245" y="480054"/>
                  <a:pt x="3685245" y="461843"/>
                </a:cubicBezTo>
                <a:lnTo>
                  <a:pt x="3685245" y="388437"/>
                </a:lnTo>
                <a:cubicBezTo>
                  <a:pt x="3685245" y="350983"/>
                  <a:pt x="3685245" y="315595"/>
                  <a:pt x="3680486" y="282271"/>
                </a:cubicBezTo>
                <a:lnTo>
                  <a:pt x="3775489" y="282271"/>
                </a:lnTo>
                <a:cubicBezTo>
                  <a:pt x="3770729" y="315595"/>
                  <a:pt x="3770729" y="350983"/>
                  <a:pt x="3770729" y="388437"/>
                </a:cubicBezTo>
                <a:lnTo>
                  <a:pt x="3770729" y="438376"/>
                </a:lnTo>
                <a:cubicBezTo>
                  <a:pt x="3770729" y="475830"/>
                  <a:pt x="3770729" y="511219"/>
                  <a:pt x="3775489" y="544542"/>
                </a:cubicBezTo>
                <a:lnTo>
                  <a:pt x="3698382" y="544542"/>
                </a:lnTo>
                <a:cubicBezTo>
                  <a:pt x="3694669" y="536751"/>
                  <a:pt x="3692099" y="527928"/>
                  <a:pt x="3690481" y="521075"/>
                </a:cubicBezTo>
                <a:cubicBezTo>
                  <a:pt x="3670966" y="539849"/>
                  <a:pt x="3650880" y="550738"/>
                  <a:pt x="3623464" y="550738"/>
                </a:cubicBezTo>
                <a:cubicBezTo>
                  <a:pt x="3578533" y="550738"/>
                  <a:pt x="3549023" y="518447"/>
                  <a:pt x="3549023" y="468508"/>
                </a:cubicBezTo>
                <a:lnTo>
                  <a:pt x="3549023" y="388343"/>
                </a:lnTo>
                <a:cubicBezTo>
                  <a:pt x="3549023" y="350890"/>
                  <a:pt x="3549023" y="315501"/>
                  <a:pt x="3544263" y="282177"/>
                </a:cubicBezTo>
                <a:close/>
                <a:moveTo>
                  <a:pt x="5033954" y="282084"/>
                </a:moveTo>
                <a:lnTo>
                  <a:pt x="5125245" y="282084"/>
                </a:lnTo>
                <a:lnTo>
                  <a:pt x="5125340" y="282178"/>
                </a:lnTo>
                <a:cubicBezTo>
                  <a:pt x="5132194" y="322823"/>
                  <a:pt x="5152280" y="396699"/>
                  <a:pt x="5162846" y="430492"/>
                </a:cubicBezTo>
                <a:lnTo>
                  <a:pt x="5163894" y="430492"/>
                </a:lnTo>
                <a:cubicBezTo>
                  <a:pt x="5178649" y="377362"/>
                  <a:pt x="5189787" y="317567"/>
                  <a:pt x="5194451" y="282178"/>
                </a:cubicBezTo>
                <a:lnTo>
                  <a:pt x="5269940" y="282178"/>
                </a:lnTo>
                <a:cubicBezTo>
                  <a:pt x="5252520" y="353519"/>
                  <a:pt x="5212919" y="498172"/>
                  <a:pt x="5179125" y="566415"/>
                </a:cubicBezTo>
                <a:cubicBezTo>
                  <a:pt x="5161704" y="601241"/>
                  <a:pt x="5135336" y="643482"/>
                  <a:pt x="5062988" y="643482"/>
                </a:cubicBezTo>
                <a:cubicBezTo>
                  <a:pt x="5055563" y="643482"/>
                  <a:pt x="5044520" y="643013"/>
                  <a:pt x="5037667" y="640853"/>
                </a:cubicBezTo>
                <a:lnTo>
                  <a:pt x="5037667" y="574206"/>
                </a:lnTo>
                <a:cubicBezTo>
                  <a:pt x="5042426" y="576834"/>
                  <a:pt x="5054040" y="581997"/>
                  <a:pt x="5067272" y="581997"/>
                </a:cubicBezTo>
                <a:cubicBezTo>
                  <a:pt x="5094688" y="581997"/>
                  <a:pt x="5113155" y="559656"/>
                  <a:pt x="5113155" y="540319"/>
                </a:cubicBezTo>
                <a:cubicBezTo>
                  <a:pt x="5113155" y="530463"/>
                  <a:pt x="5111061" y="524174"/>
                  <a:pt x="5089928" y="468978"/>
                </a:cubicBezTo>
                <a:cubicBezTo>
                  <a:pt x="5061370" y="395009"/>
                  <a:pt x="5039761" y="316910"/>
                  <a:pt x="5033954" y="282084"/>
                </a:cubicBezTo>
                <a:close/>
                <a:moveTo>
                  <a:pt x="1635337" y="280206"/>
                </a:moveTo>
                <a:lnTo>
                  <a:pt x="1727292" y="280206"/>
                </a:lnTo>
                <a:lnTo>
                  <a:pt x="1726378" y="330954"/>
                </a:lnTo>
                <a:cubicBezTo>
                  <a:pt x="1726247" y="351406"/>
                  <a:pt x="1726247" y="375531"/>
                  <a:pt x="1726247" y="403832"/>
                </a:cubicBezTo>
                <a:cubicBezTo>
                  <a:pt x="1726247" y="475173"/>
                  <a:pt x="1726247" y="510749"/>
                  <a:pt x="1731007" y="544355"/>
                </a:cubicBezTo>
                <a:lnTo>
                  <a:pt x="1635337" y="544355"/>
                </a:lnTo>
                <a:cubicBezTo>
                  <a:pt x="1640097" y="510749"/>
                  <a:pt x="1640097" y="475173"/>
                  <a:pt x="1640097" y="437437"/>
                </a:cubicBezTo>
                <a:lnTo>
                  <a:pt x="1640097" y="387123"/>
                </a:lnTo>
                <a:cubicBezTo>
                  <a:pt x="1640097" y="349388"/>
                  <a:pt x="1640097" y="313717"/>
                  <a:pt x="1635337" y="280206"/>
                </a:cubicBezTo>
                <a:close/>
                <a:moveTo>
                  <a:pt x="1727294" y="280112"/>
                </a:moveTo>
                <a:lnTo>
                  <a:pt x="1727294" y="280206"/>
                </a:lnTo>
                <a:lnTo>
                  <a:pt x="1727292" y="280206"/>
                </a:lnTo>
                <a:close/>
                <a:moveTo>
                  <a:pt x="4289631" y="275982"/>
                </a:moveTo>
                <a:cubicBezTo>
                  <a:pt x="4398914" y="275982"/>
                  <a:pt x="4432137" y="318129"/>
                  <a:pt x="4432137" y="387875"/>
                </a:cubicBezTo>
                <a:lnTo>
                  <a:pt x="4432137" y="452926"/>
                </a:lnTo>
                <a:cubicBezTo>
                  <a:pt x="4432137" y="477895"/>
                  <a:pt x="4432137" y="506056"/>
                  <a:pt x="4445845" y="544543"/>
                </a:cubicBezTo>
                <a:lnTo>
                  <a:pt x="4361884" y="544543"/>
                </a:lnTo>
                <a:cubicBezTo>
                  <a:pt x="4355601" y="536188"/>
                  <a:pt x="4353412" y="530462"/>
                  <a:pt x="4352935" y="528397"/>
                </a:cubicBezTo>
                <a:cubicBezTo>
                  <a:pt x="4338656" y="538817"/>
                  <a:pt x="4319142" y="548673"/>
                  <a:pt x="4293820" y="548673"/>
                </a:cubicBezTo>
                <a:cubicBezTo>
                  <a:pt x="4242606" y="548673"/>
                  <a:pt x="4209383" y="513754"/>
                  <a:pt x="4209383" y="470104"/>
                </a:cubicBezTo>
                <a:cubicBezTo>
                  <a:pt x="4209383" y="422231"/>
                  <a:pt x="4247936" y="389940"/>
                  <a:pt x="4298104" y="373794"/>
                </a:cubicBezTo>
                <a:lnTo>
                  <a:pt x="4341893" y="359714"/>
                </a:lnTo>
                <a:cubicBezTo>
                  <a:pt x="4341417" y="341503"/>
                  <a:pt x="4329232" y="325921"/>
                  <a:pt x="4304387" y="325921"/>
                </a:cubicBezTo>
                <a:cubicBezTo>
                  <a:pt x="4287537" y="325921"/>
                  <a:pt x="4261073" y="333712"/>
                  <a:pt x="4234228" y="352955"/>
                </a:cubicBezTo>
                <a:lnTo>
                  <a:pt x="4234228" y="280112"/>
                </a:lnTo>
                <a:cubicBezTo>
                  <a:pt x="4241654" y="279080"/>
                  <a:pt x="4270117" y="275982"/>
                  <a:pt x="4289631" y="275982"/>
                </a:cubicBezTo>
                <a:close/>
                <a:moveTo>
                  <a:pt x="2767289" y="275982"/>
                </a:moveTo>
                <a:cubicBezTo>
                  <a:pt x="2831735" y="275982"/>
                  <a:pt x="2890851" y="324888"/>
                  <a:pt x="2890851" y="413407"/>
                </a:cubicBezTo>
                <a:cubicBezTo>
                  <a:pt x="2890851" y="501926"/>
                  <a:pt x="2831735" y="550832"/>
                  <a:pt x="2767289" y="550832"/>
                </a:cubicBezTo>
                <a:cubicBezTo>
                  <a:pt x="2702842" y="550832"/>
                  <a:pt x="2643727" y="501926"/>
                  <a:pt x="2643727" y="413407"/>
                </a:cubicBezTo>
                <a:cubicBezTo>
                  <a:pt x="2643727" y="324888"/>
                  <a:pt x="2702842" y="275982"/>
                  <a:pt x="2767289" y="275982"/>
                </a:cubicBezTo>
                <a:close/>
                <a:moveTo>
                  <a:pt x="4618432" y="275888"/>
                </a:moveTo>
                <a:cubicBezTo>
                  <a:pt x="4663268" y="275888"/>
                  <a:pt x="4692874" y="308179"/>
                  <a:pt x="4692874" y="358118"/>
                </a:cubicBezTo>
                <a:lnTo>
                  <a:pt x="4692874" y="438282"/>
                </a:lnTo>
                <a:cubicBezTo>
                  <a:pt x="4692874" y="475736"/>
                  <a:pt x="4692874" y="511125"/>
                  <a:pt x="4697633" y="544449"/>
                </a:cubicBezTo>
                <a:lnTo>
                  <a:pt x="4602630" y="544449"/>
                </a:lnTo>
                <a:cubicBezTo>
                  <a:pt x="4607389" y="511125"/>
                  <a:pt x="4607389" y="475736"/>
                  <a:pt x="4607389" y="438282"/>
                </a:cubicBezTo>
                <a:lnTo>
                  <a:pt x="4607389" y="366472"/>
                </a:lnTo>
                <a:cubicBezTo>
                  <a:pt x="4607389" y="350327"/>
                  <a:pt x="4600535" y="337279"/>
                  <a:pt x="4584638" y="337279"/>
                </a:cubicBezTo>
                <a:cubicBezTo>
                  <a:pt x="4571406" y="337279"/>
                  <a:pt x="4556651" y="346666"/>
                  <a:pt x="4556651" y="362248"/>
                </a:cubicBezTo>
                <a:lnTo>
                  <a:pt x="4556651" y="438282"/>
                </a:lnTo>
                <a:cubicBezTo>
                  <a:pt x="4556651" y="475736"/>
                  <a:pt x="4556651" y="511125"/>
                  <a:pt x="4561411" y="544449"/>
                </a:cubicBezTo>
                <a:lnTo>
                  <a:pt x="4466407" y="544449"/>
                </a:lnTo>
                <a:cubicBezTo>
                  <a:pt x="4471167" y="511125"/>
                  <a:pt x="4471167" y="475736"/>
                  <a:pt x="4471167" y="438282"/>
                </a:cubicBezTo>
                <a:lnTo>
                  <a:pt x="4471167" y="388344"/>
                </a:lnTo>
                <a:cubicBezTo>
                  <a:pt x="4471167" y="350890"/>
                  <a:pt x="4471167" y="315501"/>
                  <a:pt x="4466407" y="282177"/>
                </a:cubicBezTo>
                <a:lnTo>
                  <a:pt x="4543514" y="282177"/>
                </a:lnTo>
                <a:cubicBezTo>
                  <a:pt x="4547227" y="289968"/>
                  <a:pt x="4549797" y="298792"/>
                  <a:pt x="4551415" y="305551"/>
                </a:cubicBezTo>
                <a:cubicBezTo>
                  <a:pt x="4570930" y="286777"/>
                  <a:pt x="4591016" y="275888"/>
                  <a:pt x="4618432" y="275888"/>
                </a:cubicBezTo>
                <a:close/>
                <a:moveTo>
                  <a:pt x="3969684" y="275888"/>
                </a:moveTo>
                <a:cubicBezTo>
                  <a:pt x="3998147" y="275888"/>
                  <a:pt x="4016139" y="292034"/>
                  <a:pt x="4028800" y="309212"/>
                </a:cubicBezTo>
                <a:cubicBezTo>
                  <a:pt x="4047838" y="292597"/>
                  <a:pt x="4068876" y="275888"/>
                  <a:pt x="4103241" y="275888"/>
                </a:cubicBezTo>
                <a:cubicBezTo>
                  <a:pt x="4155027" y="275888"/>
                  <a:pt x="4174542" y="311840"/>
                  <a:pt x="4174542" y="363374"/>
                </a:cubicBezTo>
                <a:lnTo>
                  <a:pt x="4174542" y="438376"/>
                </a:lnTo>
                <a:cubicBezTo>
                  <a:pt x="4174542" y="475830"/>
                  <a:pt x="4174542" y="511219"/>
                  <a:pt x="4179301" y="544543"/>
                </a:cubicBezTo>
                <a:lnTo>
                  <a:pt x="4084298" y="544543"/>
                </a:lnTo>
                <a:cubicBezTo>
                  <a:pt x="4089057" y="511219"/>
                  <a:pt x="4089057" y="475830"/>
                  <a:pt x="4089057" y="438376"/>
                </a:cubicBezTo>
                <a:lnTo>
                  <a:pt x="4089057" y="366003"/>
                </a:lnTo>
                <a:cubicBezTo>
                  <a:pt x="4089057" y="347792"/>
                  <a:pt x="4083822" y="334275"/>
                  <a:pt x="4067448" y="334275"/>
                </a:cubicBezTo>
                <a:cubicBezTo>
                  <a:pt x="4049457" y="334275"/>
                  <a:pt x="4039461" y="347792"/>
                  <a:pt x="4039461" y="366003"/>
                </a:cubicBezTo>
                <a:lnTo>
                  <a:pt x="4039461" y="438376"/>
                </a:lnTo>
                <a:cubicBezTo>
                  <a:pt x="4039461" y="475830"/>
                  <a:pt x="4039461" y="511219"/>
                  <a:pt x="4044221" y="544543"/>
                </a:cubicBezTo>
                <a:lnTo>
                  <a:pt x="3949217" y="544543"/>
                </a:lnTo>
                <a:cubicBezTo>
                  <a:pt x="3953977" y="511219"/>
                  <a:pt x="3953977" y="475830"/>
                  <a:pt x="3953977" y="438376"/>
                </a:cubicBezTo>
                <a:lnTo>
                  <a:pt x="3953977" y="364970"/>
                </a:lnTo>
                <a:cubicBezTo>
                  <a:pt x="3953977" y="347792"/>
                  <a:pt x="3948646" y="334275"/>
                  <a:pt x="3932273" y="334275"/>
                </a:cubicBezTo>
                <a:cubicBezTo>
                  <a:pt x="3917518" y="334275"/>
                  <a:pt x="3904286" y="346196"/>
                  <a:pt x="3904286" y="361873"/>
                </a:cubicBezTo>
                <a:lnTo>
                  <a:pt x="3904286" y="438376"/>
                </a:lnTo>
                <a:cubicBezTo>
                  <a:pt x="3904286" y="475830"/>
                  <a:pt x="3904286" y="511219"/>
                  <a:pt x="3909046" y="544543"/>
                </a:cubicBezTo>
                <a:lnTo>
                  <a:pt x="3814042" y="544543"/>
                </a:lnTo>
                <a:cubicBezTo>
                  <a:pt x="3818802" y="511219"/>
                  <a:pt x="3818802" y="475830"/>
                  <a:pt x="3818802" y="438376"/>
                </a:cubicBezTo>
                <a:lnTo>
                  <a:pt x="3818802" y="388438"/>
                </a:lnTo>
                <a:cubicBezTo>
                  <a:pt x="3818802" y="350984"/>
                  <a:pt x="3818802" y="315595"/>
                  <a:pt x="3814042" y="282271"/>
                </a:cubicBezTo>
                <a:lnTo>
                  <a:pt x="3892132" y="282271"/>
                </a:lnTo>
                <a:lnTo>
                  <a:pt x="3900002" y="305551"/>
                </a:lnTo>
                <a:cubicBezTo>
                  <a:pt x="3919517" y="287903"/>
                  <a:pt x="3943315" y="275888"/>
                  <a:pt x="3969684" y="275888"/>
                </a:cubicBezTo>
                <a:close/>
                <a:moveTo>
                  <a:pt x="3076670" y="275888"/>
                </a:moveTo>
                <a:cubicBezTo>
                  <a:pt x="3082477" y="275888"/>
                  <a:pt x="3085618" y="276451"/>
                  <a:pt x="3088284" y="277484"/>
                </a:cubicBezTo>
                <a:lnTo>
                  <a:pt x="3088284" y="346666"/>
                </a:lnTo>
                <a:cubicBezTo>
                  <a:pt x="3082477" y="345070"/>
                  <a:pt x="3075052" y="344601"/>
                  <a:pt x="3072481" y="344601"/>
                </a:cubicBezTo>
                <a:cubicBezTo>
                  <a:pt x="3032310" y="344601"/>
                  <a:pt x="3014984" y="381022"/>
                  <a:pt x="3014984" y="438282"/>
                </a:cubicBezTo>
                <a:cubicBezTo>
                  <a:pt x="3014984" y="475736"/>
                  <a:pt x="3014984" y="511125"/>
                  <a:pt x="3019744" y="544449"/>
                </a:cubicBezTo>
                <a:lnTo>
                  <a:pt x="2921504" y="544449"/>
                </a:lnTo>
                <a:cubicBezTo>
                  <a:pt x="2926263" y="511125"/>
                  <a:pt x="2926263" y="475736"/>
                  <a:pt x="2926263" y="438282"/>
                </a:cubicBezTo>
                <a:lnTo>
                  <a:pt x="2926263" y="388344"/>
                </a:lnTo>
                <a:cubicBezTo>
                  <a:pt x="2926263" y="350890"/>
                  <a:pt x="2926263" y="315501"/>
                  <a:pt x="2917315" y="282177"/>
                </a:cubicBezTo>
                <a:lnTo>
                  <a:pt x="3002228" y="282177"/>
                </a:lnTo>
                <a:cubicBezTo>
                  <a:pt x="3005369" y="291564"/>
                  <a:pt x="3009082" y="308742"/>
                  <a:pt x="3009653" y="317003"/>
                </a:cubicBezTo>
                <a:cubicBezTo>
                  <a:pt x="3028121" y="292503"/>
                  <a:pt x="3050301" y="275888"/>
                  <a:pt x="3076670" y="275888"/>
                </a:cubicBezTo>
                <a:close/>
                <a:moveTo>
                  <a:pt x="2023253" y="273823"/>
                </a:moveTo>
                <a:cubicBezTo>
                  <a:pt x="2133297" y="273823"/>
                  <a:pt x="2166805" y="316252"/>
                  <a:pt x="2166805" y="386560"/>
                </a:cubicBezTo>
                <a:lnTo>
                  <a:pt x="2166805" y="452081"/>
                </a:lnTo>
                <a:cubicBezTo>
                  <a:pt x="2166805" y="477238"/>
                  <a:pt x="2166805" y="505587"/>
                  <a:pt x="2180608" y="544355"/>
                </a:cubicBezTo>
                <a:lnTo>
                  <a:pt x="2096076" y="544355"/>
                </a:lnTo>
                <a:cubicBezTo>
                  <a:pt x="2089698" y="536001"/>
                  <a:pt x="2087604" y="530181"/>
                  <a:pt x="2087033" y="528116"/>
                </a:cubicBezTo>
                <a:cubicBezTo>
                  <a:pt x="2072658" y="538629"/>
                  <a:pt x="2053048" y="548579"/>
                  <a:pt x="2027536" y="548579"/>
                </a:cubicBezTo>
                <a:cubicBezTo>
                  <a:pt x="1975941" y="548579"/>
                  <a:pt x="1942433" y="513472"/>
                  <a:pt x="1942433" y="469447"/>
                </a:cubicBezTo>
                <a:cubicBezTo>
                  <a:pt x="1942433" y="421198"/>
                  <a:pt x="1981272" y="388719"/>
                  <a:pt x="2031725" y="372480"/>
                </a:cubicBezTo>
                <a:lnTo>
                  <a:pt x="2075895" y="358306"/>
                </a:lnTo>
                <a:cubicBezTo>
                  <a:pt x="2075324" y="340001"/>
                  <a:pt x="2063139" y="324231"/>
                  <a:pt x="2038198" y="324231"/>
                </a:cubicBezTo>
                <a:cubicBezTo>
                  <a:pt x="2021158" y="324231"/>
                  <a:pt x="1994599" y="332116"/>
                  <a:pt x="1967469" y="351453"/>
                </a:cubicBezTo>
                <a:lnTo>
                  <a:pt x="1967469" y="278047"/>
                </a:lnTo>
                <a:lnTo>
                  <a:pt x="1967374" y="278047"/>
                </a:lnTo>
                <a:cubicBezTo>
                  <a:pt x="1974799" y="277015"/>
                  <a:pt x="2003548" y="273823"/>
                  <a:pt x="2023253" y="273823"/>
                </a:cubicBezTo>
                <a:close/>
                <a:moveTo>
                  <a:pt x="1186879" y="273823"/>
                </a:moveTo>
                <a:cubicBezTo>
                  <a:pt x="1296923" y="273823"/>
                  <a:pt x="1330431" y="316252"/>
                  <a:pt x="1330431" y="386560"/>
                </a:cubicBezTo>
                <a:lnTo>
                  <a:pt x="1330431" y="452081"/>
                </a:lnTo>
                <a:cubicBezTo>
                  <a:pt x="1330431" y="477238"/>
                  <a:pt x="1330431" y="505587"/>
                  <a:pt x="1344234" y="544355"/>
                </a:cubicBezTo>
                <a:lnTo>
                  <a:pt x="1259702" y="544355"/>
                </a:lnTo>
                <a:cubicBezTo>
                  <a:pt x="1253324" y="536001"/>
                  <a:pt x="1251230" y="530181"/>
                  <a:pt x="1250659" y="528116"/>
                </a:cubicBezTo>
                <a:cubicBezTo>
                  <a:pt x="1236284" y="538629"/>
                  <a:pt x="1216674" y="548579"/>
                  <a:pt x="1191162" y="548579"/>
                </a:cubicBezTo>
                <a:cubicBezTo>
                  <a:pt x="1139567" y="548579"/>
                  <a:pt x="1106059" y="513472"/>
                  <a:pt x="1106059" y="469447"/>
                </a:cubicBezTo>
                <a:cubicBezTo>
                  <a:pt x="1106059" y="421198"/>
                  <a:pt x="1144898" y="388719"/>
                  <a:pt x="1195351" y="372480"/>
                </a:cubicBezTo>
                <a:lnTo>
                  <a:pt x="1239521" y="358306"/>
                </a:lnTo>
                <a:cubicBezTo>
                  <a:pt x="1238950" y="340001"/>
                  <a:pt x="1226765" y="324231"/>
                  <a:pt x="1201824" y="324231"/>
                </a:cubicBezTo>
                <a:cubicBezTo>
                  <a:pt x="1184784" y="324231"/>
                  <a:pt x="1158225" y="332116"/>
                  <a:pt x="1131095" y="351453"/>
                </a:cubicBezTo>
                <a:lnTo>
                  <a:pt x="1131095" y="278047"/>
                </a:lnTo>
                <a:cubicBezTo>
                  <a:pt x="1138520" y="277015"/>
                  <a:pt x="1167269" y="273823"/>
                  <a:pt x="1186879" y="273823"/>
                </a:cubicBezTo>
                <a:close/>
                <a:moveTo>
                  <a:pt x="5335052" y="251201"/>
                </a:moveTo>
                <a:lnTo>
                  <a:pt x="5335052" y="269693"/>
                </a:lnTo>
                <a:lnTo>
                  <a:pt x="5335147" y="269693"/>
                </a:lnTo>
                <a:lnTo>
                  <a:pt x="5348760" y="269693"/>
                </a:lnTo>
                <a:cubicBezTo>
                  <a:pt x="5357899" y="269693"/>
                  <a:pt x="5360755" y="266501"/>
                  <a:pt x="5360755" y="260024"/>
                </a:cubicBezTo>
                <a:cubicBezTo>
                  <a:pt x="5360755" y="254392"/>
                  <a:pt x="5356471" y="251201"/>
                  <a:pt x="5350569" y="251201"/>
                </a:cubicBezTo>
                <a:close/>
                <a:moveTo>
                  <a:pt x="5326866" y="244442"/>
                </a:moveTo>
                <a:lnTo>
                  <a:pt x="5348951" y="244442"/>
                </a:lnTo>
                <a:cubicBezTo>
                  <a:pt x="5362468" y="244442"/>
                  <a:pt x="5369132" y="249887"/>
                  <a:pt x="5369132" y="260682"/>
                </a:cubicBezTo>
                <a:cubicBezTo>
                  <a:pt x="5369132" y="271477"/>
                  <a:pt x="5362278" y="275325"/>
                  <a:pt x="5353996" y="276358"/>
                </a:cubicBezTo>
                <a:lnTo>
                  <a:pt x="5370655" y="301515"/>
                </a:lnTo>
                <a:lnTo>
                  <a:pt x="5361421" y="301515"/>
                </a:lnTo>
                <a:lnTo>
                  <a:pt x="5345809" y="276639"/>
                </a:lnTo>
                <a:lnTo>
                  <a:pt x="5335147" y="276639"/>
                </a:lnTo>
                <a:lnTo>
                  <a:pt x="5335147" y="301515"/>
                </a:lnTo>
                <a:lnTo>
                  <a:pt x="5326866" y="301515"/>
                </a:lnTo>
                <a:close/>
                <a:moveTo>
                  <a:pt x="5345904" y="231770"/>
                </a:moveTo>
                <a:cubicBezTo>
                  <a:pt x="5322962" y="231770"/>
                  <a:pt x="5304876" y="249793"/>
                  <a:pt x="5304876" y="273166"/>
                </a:cubicBezTo>
                <a:cubicBezTo>
                  <a:pt x="5304876" y="296540"/>
                  <a:pt x="5322486" y="314844"/>
                  <a:pt x="5345904" y="314844"/>
                </a:cubicBezTo>
                <a:cubicBezTo>
                  <a:pt x="5368941" y="314844"/>
                  <a:pt x="5386647" y="296915"/>
                  <a:pt x="5386647" y="273166"/>
                </a:cubicBezTo>
                <a:cubicBezTo>
                  <a:pt x="5386647" y="249417"/>
                  <a:pt x="5368846" y="231770"/>
                  <a:pt x="5345904" y="231770"/>
                </a:cubicBezTo>
                <a:close/>
                <a:moveTo>
                  <a:pt x="5345904" y="224354"/>
                </a:moveTo>
                <a:cubicBezTo>
                  <a:pt x="5373034" y="224354"/>
                  <a:pt x="5395786" y="245475"/>
                  <a:pt x="5395786" y="273166"/>
                </a:cubicBezTo>
                <a:cubicBezTo>
                  <a:pt x="5395786" y="300858"/>
                  <a:pt x="5373034" y="322260"/>
                  <a:pt x="5345904" y="322260"/>
                </a:cubicBezTo>
                <a:cubicBezTo>
                  <a:pt x="5318774" y="322260"/>
                  <a:pt x="5295737" y="301139"/>
                  <a:pt x="5295737" y="273166"/>
                </a:cubicBezTo>
                <a:cubicBezTo>
                  <a:pt x="5295737" y="245193"/>
                  <a:pt x="5318584" y="224354"/>
                  <a:pt x="5345904" y="224354"/>
                </a:cubicBezTo>
                <a:close/>
                <a:moveTo>
                  <a:pt x="558027" y="213653"/>
                </a:moveTo>
                <a:cubicBezTo>
                  <a:pt x="575352" y="214873"/>
                  <a:pt x="588298" y="229704"/>
                  <a:pt x="587061" y="246789"/>
                </a:cubicBezTo>
                <a:cubicBezTo>
                  <a:pt x="585823" y="263873"/>
                  <a:pt x="570783" y="276639"/>
                  <a:pt x="553457" y="275419"/>
                </a:cubicBezTo>
                <a:cubicBezTo>
                  <a:pt x="536132" y="274199"/>
                  <a:pt x="523186" y="259367"/>
                  <a:pt x="524423" y="242283"/>
                </a:cubicBezTo>
                <a:cubicBezTo>
                  <a:pt x="525661" y="225199"/>
                  <a:pt x="540701" y="212432"/>
                  <a:pt x="558027" y="213653"/>
                </a:cubicBezTo>
                <a:close/>
                <a:moveTo>
                  <a:pt x="247599" y="213653"/>
                </a:moveTo>
                <a:cubicBezTo>
                  <a:pt x="264924" y="212432"/>
                  <a:pt x="279965" y="225199"/>
                  <a:pt x="281203" y="242283"/>
                </a:cubicBezTo>
                <a:cubicBezTo>
                  <a:pt x="282440" y="259367"/>
                  <a:pt x="269494" y="274199"/>
                  <a:pt x="252168" y="275419"/>
                </a:cubicBezTo>
                <a:cubicBezTo>
                  <a:pt x="234843" y="276639"/>
                  <a:pt x="219803" y="263873"/>
                  <a:pt x="218565" y="246789"/>
                </a:cubicBezTo>
                <a:cubicBezTo>
                  <a:pt x="217327" y="229704"/>
                  <a:pt x="230274" y="214873"/>
                  <a:pt x="247599" y="213653"/>
                </a:cubicBezTo>
                <a:close/>
                <a:moveTo>
                  <a:pt x="4882024" y="202576"/>
                </a:moveTo>
                <a:lnTo>
                  <a:pt x="4970649" y="202576"/>
                </a:lnTo>
                <a:cubicBezTo>
                  <a:pt x="4969602" y="218722"/>
                  <a:pt x="4969127" y="249417"/>
                  <a:pt x="4969127" y="282271"/>
                </a:cubicBezTo>
                <a:lnTo>
                  <a:pt x="5008727" y="282271"/>
                </a:lnTo>
                <a:lnTo>
                  <a:pt x="5008727" y="332210"/>
                </a:lnTo>
                <a:lnTo>
                  <a:pt x="4969127" y="332210"/>
                </a:lnTo>
                <a:lnTo>
                  <a:pt x="4969127" y="463346"/>
                </a:lnTo>
                <a:cubicBezTo>
                  <a:pt x="4969127" y="484654"/>
                  <a:pt x="4977028" y="496669"/>
                  <a:pt x="4998161" y="496669"/>
                </a:cubicBezTo>
                <a:cubicBezTo>
                  <a:pt x="5001302" y="496669"/>
                  <a:pt x="5004538" y="496669"/>
                  <a:pt x="5009298" y="496200"/>
                </a:cubicBezTo>
                <a:lnTo>
                  <a:pt x="5009298" y="543041"/>
                </a:lnTo>
                <a:cubicBezTo>
                  <a:pt x="4991878" y="548767"/>
                  <a:pt x="4973982" y="550832"/>
                  <a:pt x="4955990" y="550832"/>
                </a:cubicBezTo>
                <a:cubicBezTo>
                  <a:pt x="4932286" y="550832"/>
                  <a:pt x="4913248" y="542572"/>
                  <a:pt x="4898969" y="525863"/>
                </a:cubicBezTo>
                <a:cubicBezTo>
                  <a:pt x="4887831" y="512815"/>
                  <a:pt x="4883642" y="490943"/>
                  <a:pt x="4883642" y="464378"/>
                </a:cubicBezTo>
                <a:lnTo>
                  <a:pt x="4883642" y="332210"/>
                </a:lnTo>
                <a:lnTo>
                  <a:pt x="4853085" y="332210"/>
                </a:lnTo>
                <a:lnTo>
                  <a:pt x="4853085" y="282271"/>
                </a:lnTo>
                <a:lnTo>
                  <a:pt x="4883642" y="282271"/>
                </a:lnTo>
                <a:cubicBezTo>
                  <a:pt x="4883642" y="249511"/>
                  <a:pt x="4883071" y="218722"/>
                  <a:pt x="4882024" y="202576"/>
                </a:cubicBezTo>
                <a:close/>
                <a:moveTo>
                  <a:pt x="2223065" y="199854"/>
                </a:moveTo>
                <a:lnTo>
                  <a:pt x="2312358" y="199854"/>
                </a:lnTo>
                <a:lnTo>
                  <a:pt x="2312453" y="199854"/>
                </a:lnTo>
                <a:cubicBezTo>
                  <a:pt x="2311406" y="216093"/>
                  <a:pt x="2310834" y="247070"/>
                  <a:pt x="2310834" y="280112"/>
                </a:cubicBezTo>
                <a:lnTo>
                  <a:pt x="2350721" y="280112"/>
                </a:lnTo>
                <a:lnTo>
                  <a:pt x="2350721" y="330427"/>
                </a:lnTo>
                <a:lnTo>
                  <a:pt x="2310834" y="330427"/>
                </a:lnTo>
                <a:lnTo>
                  <a:pt x="2310834" y="462595"/>
                </a:lnTo>
                <a:cubicBezTo>
                  <a:pt x="2310834" y="484091"/>
                  <a:pt x="2318831" y="496106"/>
                  <a:pt x="2340059" y="496106"/>
                </a:cubicBezTo>
                <a:cubicBezTo>
                  <a:pt x="2343296" y="496106"/>
                  <a:pt x="2346437" y="496106"/>
                  <a:pt x="2351197" y="495543"/>
                </a:cubicBezTo>
                <a:lnTo>
                  <a:pt x="2351197" y="542760"/>
                </a:lnTo>
                <a:cubicBezTo>
                  <a:pt x="2333681" y="548486"/>
                  <a:pt x="2315594" y="550645"/>
                  <a:pt x="2297507" y="550645"/>
                </a:cubicBezTo>
                <a:cubicBezTo>
                  <a:pt x="2273613" y="550645"/>
                  <a:pt x="2254480" y="542290"/>
                  <a:pt x="2240105" y="525488"/>
                </a:cubicBezTo>
                <a:cubicBezTo>
                  <a:pt x="2228967" y="512346"/>
                  <a:pt x="2224684" y="490380"/>
                  <a:pt x="2224684" y="463627"/>
                </a:cubicBezTo>
                <a:lnTo>
                  <a:pt x="2224684" y="330427"/>
                </a:lnTo>
                <a:lnTo>
                  <a:pt x="2193841" y="330427"/>
                </a:lnTo>
                <a:lnTo>
                  <a:pt x="2193841" y="280112"/>
                </a:lnTo>
                <a:lnTo>
                  <a:pt x="2224684" y="280112"/>
                </a:lnTo>
                <a:cubicBezTo>
                  <a:pt x="2224684" y="247070"/>
                  <a:pt x="2224113" y="216187"/>
                  <a:pt x="2223065" y="199854"/>
                </a:cubicBezTo>
                <a:close/>
                <a:moveTo>
                  <a:pt x="1789266" y="199854"/>
                </a:moveTo>
                <a:lnTo>
                  <a:pt x="1878558" y="199854"/>
                </a:lnTo>
                <a:lnTo>
                  <a:pt x="1878653" y="199854"/>
                </a:lnTo>
                <a:cubicBezTo>
                  <a:pt x="1877606" y="216093"/>
                  <a:pt x="1877034" y="247070"/>
                  <a:pt x="1877034" y="280112"/>
                </a:cubicBezTo>
                <a:lnTo>
                  <a:pt x="1916921" y="280112"/>
                </a:lnTo>
                <a:lnTo>
                  <a:pt x="1916921" y="330427"/>
                </a:lnTo>
                <a:lnTo>
                  <a:pt x="1877034" y="330427"/>
                </a:lnTo>
                <a:lnTo>
                  <a:pt x="1877034" y="462595"/>
                </a:lnTo>
                <a:cubicBezTo>
                  <a:pt x="1877034" y="484091"/>
                  <a:pt x="1885031" y="496106"/>
                  <a:pt x="1906259" y="496106"/>
                </a:cubicBezTo>
                <a:cubicBezTo>
                  <a:pt x="1909496" y="496106"/>
                  <a:pt x="1912637" y="496106"/>
                  <a:pt x="1917397" y="495543"/>
                </a:cubicBezTo>
                <a:lnTo>
                  <a:pt x="1917397" y="542760"/>
                </a:lnTo>
                <a:cubicBezTo>
                  <a:pt x="1899881" y="548486"/>
                  <a:pt x="1881794" y="550645"/>
                  <a:pt x="1863707" y="550645"/>
                </a:cubicBezTo>
                <a:cubicBezTo>
                  <a:pt x="1839814" y="550645"/>
                  <a:pt x="1820680" y="542290"/>
                  <a:pt x="1806305" y="525488"/>
                </a:cubicBezTo>
                <a:cubicBezTo>
                  <a:pt x="1795168" y="512346"/>
                  <a:pt x="1790884" y="490380"/>
                  <a:pt x="1790884" y="463627"/>
                </a:cubicBezTo>
                <a:lnTo>
                  <a:pt x="1790884" y="330427"/>
                </a:lnTo>
                <a:lnTo>
                  <a:pt x="1760041" y="330427"/>
                </a:lnTo>
                <a:lnTo>
                  <a:pt x="1760041" y="280112"/>
                </a:lnTo>
                <a:lnTo>
                  <a:pt x="1790884" y="280112"/>
                </a:lnTo>
                <a:cubicBezTo>
                  <a:pt x="1790884" y="247070"/>
                  <a:pt x="1790313" y="216187"/>
                  <a:pt x="1789266" y="199854"/>
                </a:cubicBezTo>
                <a:close/>
                <a:moveTo>
                  <a:pt x="512667" y="176527"/>
                </a:moveTo>
                <a:cubicBezTo>
                  <a:pt x="517664" y="175448"/>
                  <a:pt x="522043" y="176058"/>
                  <a:pt x="525185" y="179109"/>
                </a:cubicBezTo>
                <a:cubicBezTo>
                  <a:pt x="531468" y="185304"/>
                  <a:pt x="530230" y="198821"/>
                  <a:pt x="522710" y="207457"/>
                </a:cubicBezTo>
                <a:cubicBezTo>
                  <a:pt x="517474" y="213465"/>
                  <a:pt x="494818" y="234867"/>
                  <a:pt x="477302" y="254768"/>
                </a:cubicBezTo>
                <a:cubicBezTo>
                  <a:pt x="495008" y="271101"/>
                  <a:pt x="523376" y="294944"/>
                  <a:pt x="552410" y="297009"/>
                </a:cubicBezTo>
                <a:cubicBezTo>
                  <a:pt x="592773" y="299919"/>
                  <a:pt x="638371" y="287434"/>
                  <a:pt x="651412" y="284055"/>
                </a:cubicBezTo>
                <a:cubicBezTo>
                  <a:pt x="667976" y="279831"/>
                  <a:pt x="686729" y="281896"/>
                  <a:pt x="690442" y="295319"/>
                </a:cubicBezTo>
                <a:cubicBezTo>
                  <a:pt x="692726" y="303674"/>
                  <a:pt x="685492" y="312967"/>
                  <a:pt x="675782" y="319162"/>
                </a:cubicBezTo>
                <a:cubicBezTo>
                  <a:pt x="666167" y="325451"/>
                  <a:pt x="616095" y="335026"/>
                  <a:pt x="602006" y="356241"/>
                </a:cubicBezTo>
                <a:cubicBezTo>
                  <a:pt x="587918" y="377455"/>
                  <a:pt x="585823" y="541633"/>
                  <a:pt x="572687" y="547171"/>
                </a:cubicBezTo>
                <a:cubicBezTo>
                  <a:pt x="563072" y="551114"/>
                  <a:pt x="546413" y="551114"/>
                  <a:pt x="537370" y="546608"/>
                </a:cubicBezTo>
                <a:cubicBezTo>
                  <a:pt x="524709" y="540319"/>
                  <a:pt x="503290" y="361122"/>
                  <a:pt x="492438" y="338124"/>
                </a:cubicBezTo>
                <a:cubicBezTo>
                  <a:pt x="486155" y="324794"/>
                  <a:pt x="469877" y="304518"/>
                  <a:pt x="455979" y="288091"/>
                </a:cubicBezTo>
                <a:cubicBezTo>
                  <a:pt x="444270" y="337748"/>
                  <a:pt x="431133" y="542290"/>
                  <a:pt x="419044" y="547453"/>
                </a:cubicBezTo>
                <a:cubicBezTo>
                  <a:pt x="411714" y="550551"/>
                  <a:pt x="393341" y="550551"/>
                  <a:pt x="384107" y="547453"/>
                </a:cubicBezTo>
                <a:cubicBezTo>
                  <a:pt x="371923" y="543229"/>
                  <a:pt x="359262" y="343944"/>
                  <a:pt x="347648" y="290438"/>
                </a:cubicBezTo>
                <a:cubicBezTo>
                  <a:pt x="334226" y="306396"/>
                  <a:pt x="319185" y="325451"/>
                  <a:pt x="313188" y="338124"/>
                </a:cubicBezTo>
                <a:cubicBezTo>
                  <a:pt x="302336" y="361122"/>
                  <a:pt x="280917" y="540225"/>
                  <a:pt x="268256" y="546608"/>
                </a:cubicBezTo>
                <a:cubicBezTo>
                  <a:pt x="259213" y="551208"/>
                  <a:pt x="242554" y="551208"/>
                  <a:pt x="232939" y="547171"/>
                </a:cubicBezTo>
                <a:cubicBezTo>
                  <a:pt x="219803" y="541633"/>
                  <a:pt x="217708" y="377455"/>
                  <a:pt x="203620" y="356241"/>
                </a:cubicBezTo>
                <a:cubicBezTo>
                  <a:pt x="189531" y="334932"/>
                  <a:pt x="139459" y="325357"/>
                  <a:pt x="129844" y="319162"/>
                </a:cubicBezTo>
                <a:cubicBezTo>
                  <a:pt x="120039" y="312967"/>
                  <a:pt x="112900" y="303767"/>
                  <a:pt x="115184" y="295319"/>
                </a:cubicBezTo>
                <a:cubicBezTo>
                  <a:pt x="118897" y="281802"/>
                  <a:pt x="137650" y="279831"/>
                  <a:pt x="154214" y="284055"/>
                </a:cubicBezTo>
                <a:cubicBezTo>
                  <a:pt x="167255" y="287434"/>
                  <a:pt x="212758" y="299919"/>
                  <a:pt x="253216" y="297009"/>
                </a:cubicBezTo>
                <a:cubicBezTo>
                  <a:pt x="281488" y="294944"/>
                  <a:pt x="309190" y="272321"/>
                  <a:pt x="326896" y="256082"/>
                </a:cubicBezTo>
                <a:cubicBezTo>
                  <a:pt x="309190" y="235712"/>
                  <a:pt x="285772" y="213559"/>
                  <a:pt x="280441" y="207457"/>
                </a:cubicBezTo>
                <a:cubicBezTo>
                  <a:pt x="272921" y="198821"/>
                  <a:pt x="266638" y="190279"/>
                  <a:pt x="272921" y="184084"/>
                </a:cubicBezTo>
                <a:cubicBezTo>
                  <a:pt x="279108" y="177888"/>
                  <a:pt x="295387" y="176668"/>
                  <a:pt x="306619" y="184084"/>
                </a:cubicBezTo>
                <a:cubicBezTo>
                  <a:pt x="317852" y="191499"/>
                  <a:pt x="361642" y="233647"/>
                  <a:pt x="402194" y="233647"/>
                </a:cubicBezTo>
                <a:cubicBezTo>
                  <a:pt x="442747" y="233647"/>
                  <a:pt x="485203" y="191499"/>
                  <a:pt x="496436" y="184084"/>
                </a:cubicBezTo>
                <a:cubicBezTo>
                  <a:pt x="502052" y="180376"/>
                  <a:pt x="507669" y="177607"/>
                  <a:pt x="512667" y="176527"/>
                </a:cubicBezTo>
                <a:close/>
                <a:moveTo>
                  <a:pt x="3224316" y="172913"/>
                </a:moveTo>
                <a:lnTo>
                  <a:pt x="3324079" y="172913"/>
                </a:lnTo>
                <a:cubicBezTo>
                  <a:pt x="3321985" y="198446"/>
                  <a:pt x="3321414" y="228108"/>
                  <a:pt x="3321414" y="259836"/>
                </a:cubicBezTo>
                <a:lnTo>
                  <a:pt x="3321414" y="319725"/>
                </a:lnTo>
                <a:cubicBezTo>
                  <a:pt x="3333028" y="320194"/>
                  <a:pt x="3344641" y="320758"/>
                  <a:pt x="3361586" y="320758"/>
                </a:cubicBezTo>
                <a:cubicBezTo>
                  <a:pt x="3378530" y="320758"/>
                  <a:pt x="3390144" y="320194"/>
                  <a:pt x="3401662" y="319725"/>
                </a:cubicBezTo>
                <a:lnTo>
                  <a:pt x="3401662" y="259836"/>
                </a:lnTo>
                <a:cubicBezTo>
                  <a:pt x="3401662" y="228108"/>
                  <a:pt x="3401091" y="198446"/>
                  <a:pt x="3398997" y="172913"/>
                </a:cubicBezTo>
                <a:lnTo>
                  <a:pt x="3498760" y="172913"/>
                </a:lnTo>
                <a:cubicBezTo>
                  <a:pt x="3493525" y="226513"/>
                  <a:pt x="3493525" y="270256"/>
                  <a:pt x="3493525" y="358775"/>
                </a:cubicBezTo>
                <a:cubicBezTo>
                  <a:pt x="3493525" y="447294"/>
                  <a:pt x="3493525" y="491037"/>
                  <a:pt x="3498760" y="544636"/>
                </a:cubicBezTo>
                <a:lnTo>
                  <a:pt x="3398997" y="544636"/>
                </a:lnTo>
                <a:cubicBezTo>
                  <a:pt x="3401091" y="519104"/>
                  <a:pt x="3401662" y="489441"/>
                  <a:pt x="3401662" y="457713"/>
                </a:cubicBezTo>
                <a:lnTo>
                  <a:pt x="3401662" y="381679"/>
                </a:lnTo>
                <a:cubicBezTo>
                  <a:pt x="3390049" y="381210"/>
                  <a:pt x="3378435" y="380646"/>
                  <a:pt x="3361586" y="380646"/>
                </a:cubicBezTo>
                <a:cubicBezTo>
                  <a:pt x="3344736" y="380646"/>
                  <a:pt x="3333028" y="381210"/>
                  <a:pt x="3321414" y="381679"/>
                </a:cubicBezTo>
                <a:lnTo>
                  <a:pt x="3321414" y="457713"/>
                </a:lnTo>
                <a:cubicBezTo>
                  <a:pt x="3321414" y="489441"/>
                  <a:pt x="3321890" y="519104"/>
                  <a:pt x="3324079" y="544636"/>
                </a:cubicBezTo>
                <a:lnTo>
                  <a:pt x="3224316" y="544636"/>
                </a:lnTo>
                <a:cubicBezTo>
                  <a:pt x="3229647" y="491037"/>
                  <a:pt x="3229647" y="447294"/>
                  <a:pt x="3229647" y="358775"/>
                </a:cubicBezTo>
                <a:cubicBezTo>
                  <a:pt x="3229647" y="270256"/>
                  <a:pt x="3229647" y="226606"/>
                  <a:pt x="3224316" y="172913"/>
                </a:cubicBezTo>
                <a:close/>
                <a:moveTo>
                  <a:pt x="1363463" y="170003"/>
                </a:moveTo>
                <a:lnTo>
                  <a:pt x="1454849" y="170003"/>
                </a:lnTo>
                <a:lnTo>
                  <a:pt x="1454849" y="288466"/>
                </a:lnTo>
                <a:cubicBezTo>
                  <a:pt x="1468176" y="280581"/>
                  <a:pt x="1487310" y="273823"/>
                  <a:pt x="1506444" y="273823"/>
                </a:cubicBezTo>
                <a:cubicBezTo>
                  <a:pt x="1556992" y="273823"/>
                  <a:pt x="1604304" y="310526"/>
                  <a:pt x="1604304" y="405897"/>
                </a:cubicBezTo>
                <a:cubicBezTo>
                  <a:pt x="1604304" y="479866"/>
                  <a:pt x="1563370" y="550550"/>
                  <a:pt x="1487882" y="550550"/>
                </a:cubicBezTo>
                <a:cubicBezTo>
                  <a:pt x="1467700" y="550550"/>
                  <a:pt x="1444283" y="543792"/>
                  <a:pt x="1419342" y="524361"/>
                </a:cubicBezTo>
                <a:lnTo>
                  <a:pt x="1389546" y="549518"/>
                </a:lnTo>
                <a:lnTo>
                  <a:pt x="1364034" y="534311"/>
                </a:lnTo>
                <a:cubicBezTo>
                  <a:pt x="1368794" y="500799"/>
                  <a:pt x="1368794" y="465129"/>
                  <a:pt x="1368794" y="427393"/>
                </a:cubicBezTo>
                <a:lnTo>
                  <a:pt x="1368794" y="276920"/>
                </a:lnTo>
                <a:cubicBezTo>
                  <a:pt x="1368794" y="257489"/>
                  <a:pt x="1368794" y="235993"/>
                  <a:pt x="1363463" y="170003"/>
                </a:cubicBezTo>
                <a:close/>
                <a:moveTo>
                  <a:pt x="808387" y="170003"/>
                </a:moveTo>
                <a:lnTo>
                  <a:pt x="908912" y="170003"/>
                </a:lnTo>
                <a:cubicBezTo>
                  <a:pt x="906818" y="195723"/>
                  <a:pt x="906246" y="225574"/>
                  <a:pt x="906246" y="257583"/>
                </a:cubicBezTo>
                <a:lnTo>
                  <a:pt x="906246" y="317848"/>
                </a:lnTo>
                <a:cubicBezTo>
                  <a:pt x="917955" y="318411"/>
                  <a:pt x="929664" y="318880"/>
                  <a:pt x="946609" y="318880"/>
                </a:cubicBezTo>
                <a:cubicBezTo>
                  <a:pt x="963553" y="318880"/>
                  <a:pt x="975357" y="318411"/>
                  <a:pt x="986971" y="317848"/>
                </a:cubicBezTo>
                <a:lnTo>
                  <a:pt x="986971" y="257583"/>
                </a:lnTo>
                <a:cubicBezTo>
                  <a:pt x="986971" y="225574"/>
                  <a:pt x="986400" y="195723"/>
                  <a:pt x="984306" y="170003"/>
                </a:cubicBezTo>
                <a:lnTo>
                  <a:pt x="1084830" y="170003"/>
                </a:lnTo>
                <a:cubicBezTo>
                  <a:pt x="1079500" y="223978"/>
                  <a:pt x="1079500" y="268003"/>
                  <a:pt x="1079500" y="357179"/>
                </a:cubicBezTo>
                <a:cubicBezTo>
                  <a:pt x="1079500" y="446355"/>
                  <a:pt x="1079500" y="490380"/>
                  <a:pt x="1084830" y="544355"/>
                </a:cubicBezTo>
                <a:lnTo>
                  <a:pt x="984306" y="544355"/>
                </a:lnTo>
                <a:cubicBezTo>
                  <a:pt x="986400" y="518635"/>
                  <a:pt x="986971" y="488784"/>
                  <a:pt x="986971" y="456775"/>
                </a:cubicBezTo>
                <a:lnTo>
                  <a:pt x="986971" y="380271"/>
                </a:lnTo>
                <a:cubicBezTo>
                  <a:pt x="975262" y="379708"/>
                  <a:pt x="963553" y="379238"/>
                  <a:pt x="946609" y="379238"/>
                </a:cubicBezTo>
                <a:cubicBezTo>
                  <a:pt x="929664" y="379238"/>
                  <a:pt x="917860" y="379801"/>
                  <a:pt x="906246" y="380271"/>
                </a:cubicBezTo>
                <a:lnTo>
                  <a:pt x="906246" y="456775"/>
                </a:lnTo>
                <a:cubicBezTo>
                  <a:pt x="906246" y="488784"/>
                  <a:pt x="906722" y="518635"/>
                  <a:pt x="908912" y="544355"/>
                </a:cubicBezTo>
                <a:lnTo>
                  <a:pt x="808387" y="544355"/>
                </a:lnTo>
                <a:cubicBezTo>
                  <a:pt x="813718" y="490380"/>
                  <a:pt x="813718" y="446261"/>
                  <a:pt x="813718" y="357179"/>
                </a:cubicBezTo>
                <a:cubicBezTo>
                  <a:pt x="813718" y="268097"/>
                  <a:pt x="813718" y="223978"/>
                  <a:pt x="808387" y="170003"/>
                </a:cubicBezTo>
                <a:close/>
                <a:moveTo>
                  <a:pt x="4776359" y="169252"/>
                </a:moveTo>
                <a:cubicBezTo>
                  <a:pt x="4802727" y="169252"/>
                  <a:pt x="4823860" y="190091"/>
                  <a:pt x="4823860" y="216093"/>
                </a:cubicBezTo>
                <a:cubicBezTo>
                  <a:pt x="4823860" y="242095"/>
                  <a:pt x="4802727" y="262934"/>
                  <a:pt x="4776359" y="262934"/>
                </a:cubicBezTo>
                <a:cubicBezTo>
                  <a:pt x="4749990" y="262934"/>
                  <a:pt x="4728857" y="242095"/>
                  <a:pt x="4728857" y="216093"/>
                </a:cubicBezTo>
                <a:cubicBezTo>
                  <a:pt x="4728857" y="190091"/>
                  <a:pt x="4749990" y="169252"/>
                  <a:pt x="4776359" y="169252"/>
                </a:cubicBezTo>
                <a:close/>
                <a:moveTo>
                  <a:pt x="2614027" y="167563"/>
                </a:moveTo>
                <a:cubicBezTo>
                  <a:pt x="2626687" y="167563"/>
                  <a:pt x="2640395" y="169628"/>
                  <a:pt x="2647345" y="172256"/>
                </a:cubicBezTo>
                <a:lnTo>
                  <a:pt x="2647345" y="226889"/>
                </a:lnTo>
                <a:lnTo>
                  <a:pt x="2647249" y="226982"/>
                </a:lnTo>
                <a:cubicBezTo>
                  <a:pt x="2645155" y="225387"/>
                  <a:pt x="2638301" y="221726"/>
                  <a:pt x="2626687" y="221726"/>
                </a:cubicBezTo>
                <a:cubicBezTo>
                  <a:pt x="2604507" y="221726"/>
                  <a:pt x="2593941" y="238341"/>
                  <a:pt x="2593941" y="256082"/>
                </a:cubicBezTo>
                <a:cubicBezTo>
                  <a:pt x="2593941" y="266502"/>
                  <a:pt x="2597082" y="276921"/>
                  <a:pt x="2599177" y="282084"/>
                </a:cubicBezTo>
                <a:lnTo>
                  <a:pt x="2638777" y="282084"/>
                </a:lnTo>
                <a:lnTo>
                  <a:pt x="2638777" y="332022"/>
                </a:lnTo>
                <a:lnTo>
                  <a:pt x="2598700" y="332022"/>
                </a:lnTo>
                <a:lnTo>
                  <a:pt x="2598700" y="438189"/>
                </a:lnTo>
                <a:cubicBezTo>
                  <a:pt x="2598700" y="475643"/>
                  <a:pt x="2598700" y="511032"/>
                  <a:pt x="2603460" y="544355"/>
                </a:cubicBezTo>
                <a:lnTo>
                  <a:pt x="2508457" y="544355"/>
                </a:lnTo>
                <a:cubicBezTo>
                  <a:pt x="2513216" y="511032"/>
                  <a:pt x="2513216" y="475643"/>
                  <a:pt x="2513216" y="438189"/>
                </a:cubicBezTo>
                <a:lnTo>
                  <a:pt x="2513216" y="332022"/>
                </a:lnTo>
                <a:lnTo>
                  <a:pt x="2484182" y="332022"/>
                </a:lnTo>
                <a:lnTo>
                  <a:pt x="2484182" y="282084"/>
                </a:lnTo>
                <a:lnTo>
                  <a:pt x="2513216" y="282084"/>
                </a:lnTo>
                <a:lnTo>
                  <a:pt x="2513216" y="261808"/>
                </a:lnTo>
                <a:cubicBezTo>
                  <a:pt x="2513216" y="231113"/>
                  <a:pt x="2518547" y="210274"/>
                  <a:pt x="2543298" y="189998"/>
                </a:cubicBezTo>
                <a:cubicBezTo>
                  <a:pt x="2564431" y="173289"/>
                  <a:pt x="2590799" y="167563"/>
                  <a:pt x="2614027" y="167563"/>
                </a:cubicBezTo>
                <a:close/>
                <a:moveTo>
                  <a:pt x="1683220" y="166342"/>
                </a:moveTo>
                <a:cubicBezTo>
                  <a:pt x="1709779" y="166342"/>
                  <a:pt x="1731102" y="187369"/>
                  <a:pt x="1731102" y="213558"/>
                </a:cubicBezTo>
                <a:cubicBezTo>
                  <a:pt x="1731102" y="239748"/>
                  <a:pt x="1709874" y="260775"/>
                  <a:pt x="1683220" y="260775"/>
                </a:cubicBezTo>
                <a:cubicBezTo>
                  <a:pt x="1656565" y="260775"/>
                  <a:pt x="1635337" y="239842"/>
                  <a:pt x="1635337" y="213558"/>
                </a:cubicBezTo>
                <a:cubicBezTo>
                  <a:pt x="1635337" y="187275"/>
                  <a:pt x="1656565" y="166342"/>
                  <a:pt x="1683220" y="166342"/>
                </a:cubicBezTo>
                <a:close/>
                <a:moveTo>
                  <a:pt x="402765" y="150103"/>
                </a:moveTo>
                <a:cubicBezTo>
                  <a:pt x="420091" y="150103"/>
                  <a:pt x="434179" y="163996"/>
                  <a:pt x="434179" y="181080"/>
                </a:cubicBezTo>
                <a:cubicBezTo>
                  <a:pt x="434179" y="198164"/>
                  <a:pt x="420091" y="212057"/>
                  <a:pt x="402765" y="212057"/>
                </a:cubicBezTo>
                <a:cubicBezTo>
                  <a:pt x="385440" y="212057"/>
                  <a:pt x="371351" y="198164"/>
                  <a:pt x="371351" y="181080"/>
                </a:cubicBezTo>
                <a:cubicBezTo>
                  <a:pt x="371351" y="163996"/>
                  <a:pt x="385440" y="150103"/>
                  <a:pt x="402765" y="150103"/>
                </a:cubicBezTo>
                <a:close/>
                <a:moveTo>
                  <a:pt x="284273" y="1027"/>
                </a:moveTo>
                <a:cubicBezTo>
                  <a:pt x="295768" y="-1097"/>
                  <a:pt x="307619" y="-88"/>
                  <a:pt x="322993" y="5544"/>
                </a:cubicBezTo>
                <a:cubicBezTo>
                  <a:pt x="344317" y="13429"/>
                  <a:pt x="690442" y="173383"/>
                  <a:pt x="696725" y="183239"/>
                </a:cubicBezTo>
                <a:cubicBezTo>
                  <a:pt x="711956" y="207082"/>
                  <a:pt x="680066" y="216094"/>
                  <a:pt x="655601" y="210555"/>
                </a:cubicBezTo>
                <a:cubicBezTo>
                  <a:pt x="635134" y="205956"/>
                  <a:pt x="434656" y="100259"/>
                  <a:pt x="404670" y="97536"/>
                </a:cubicBezTo>
                <a:cubicBezTo>
                  <a:pt x="374684" y="94814"/>
                  <a:pt x="194386" y="204172"/>
                  <a:pt x="174491" y="214686"/>
                </a:cubicBezTo>
                <a:cubicBezTo>
                  <a:pt x="145266" y="230080"/>
                  <a:pt x="119468" y="228578"/>
                  <a:pt x="92529" y="214780"/>
                </a:cubicBezTo>
                <a:cubicBezTo>
                  <a:pt x="83676" y="210180"/>
                  <a:pt x="14945" y="174416"/>
                  <a:pt x="0" y="164465"/>
                </a:cubicBezTo>
                <a:cubicBezTo>
                  <a:pt x="14945" y="150761"/>
                  <a:pt x="223420" y="27322"/>
                  <a:pt x="247695" y="15307"/>
                </a:cubicBezTo>
                <a:cubicBezTo>
                  <a:pt x="261641" y="8408"/>
                  <a:pt x="272779" y="3151"/>
                  <a:pt x="284273" y="1027"/>
                </a:cubicBezTo>
                <a:close/>
              </a:path>
            </a:pathLst>
          </a:custGeom>
          <a:solidFill>
            <a:schemeClr val="tx1"/>
          </a:solidFill>
          <a:ln w="9508" cap="flat">
            <a:noFill/>
            <a:prstDash val="solid"/>
            <a:miter/>
          </a:ln>
        </p:spPr>
        <p:txBody>
          <a:bodyPr rtlCol="0" anchor="ctr"/>
          <a:lstStyle/>
          <a:p>
            <a:endParaRPr lang="en-US"/>
          </a:p>
        </p:txBody>
      </p:sp>
    </p:spTree>
    <p:extLst>
      <p:ext uri="{BB962C8B-B14F-4D97-AF65-F5344CB8AC3E}">
        <p14:creationId xmlns:p14="http://schemas.microsoft.com/office/powerpoint/2010/main" val="3930013791"/>
      </p:ext>
    </p:extLst>
  </p:cSld>
  <p:clrMapOvr>
    <a:masterClrMapping/>
  </p:clrMapOvr>
  <p:extLst>
    <p:ext uri="{DCECCB84-F9BA-43D5-87BE-67443E8EF086}">
      <p15:sldGuideLst xmlns:p15="http://schemas.microsoft.com/office/powerpoint/2012/main">
        <p15:guide id="1" pos="52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Blank on Blu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950D9E-C009-7200-456A-8A5DE71CE29B}"/>
              </a:ext>
            </a:extLst>
          </p:cNvPr>
          <p:cNvSpPr>
            <a:spLocks/>
          </p:cNvSpPr>
          <p:nvPr userDrawn="1"/>
        </p:nvSpPr>
        <p:spPr>
          <a:xfrm>
            <a:off x="576072" y="1"/>
            <a:ext cx="11615928" cy="617696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6" name="Rectangle 5">
            <a:extLst>
              <a:ext uri="{FF2B5EF4-FFF2-40B4-BE49-F238E27FC236}">
                <a16:creationId xmlns:a16="http://schemas.microsoft.com/office/drawing/2014/main" id="{E7EB2199-D500-6FB7-6B9F-1A4A7C5D128B}"/>
              </a:ext>
            </a:extLst>
          </p:cNvPr>
          <p:cNvSpPr>
            <a:spLocks/>
          </p:cNvSpPr>
          <p:nvPr userDrawn="1"/>
        </p:nvSpPr>
        <p:spPr>
          <a:xfrm>
            <a:off x="0" y="0"/>
            <a:ext cx="457200" cy="617696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887A3A31-487A-A0BD-BD5A-F935B60D5E2E}"/>
              </a:ext>
            </a:extLst>
          </p:cNvPr>
          <p:cNvSpPr>
            <a:spLocks/>
          </p:cNvSpPr>
          <p:nvPr userDrawn="1"/>
        </p:nvSpPr>
        <p:spPr>
          <a:xfrm>
            <a:off x="457200" y="1"/>
            <a:ext cx="118872" cy="617696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Freeform 1">
            <a:extLst>
              <a:ext uri="{FF2B5EF4-FFF2-40B4-BE49-F238E27FC236}">
                <a16:creationId xmlns:a16="http://schemas.microsoft.com/office/drawing/2014/main" id="{3DD23554-0887-5D65-62E5-9C47895F41CC}"/>
              </a:ext>
            </a:extLst>
          </p:cNvPr>
          <p:cNvSpPr>
            <a:spLocks noGrp="1" noRot="1" noMove="1" noResize="1" noEditPoints="1" noAdjustHandles="1" noChangeArrowheads="1" noChangeShapeType="1"/>
          </p:cNvSpPr>
          <p:nvPr userDrawn="1"/>
        </p:nvSpPr>
        <p:spPr>
          <a:xfrm>
            <a:off x="581025" y="6433054"/>
            <a:ext cx="2390775" cy="285115"/>
          </a:xfrm>
          <a:custGeom>
            <a:avLst/>
            <a:gdLst>
              <a:gd name="connsiteX0" fmla="*/ 4348747 w 5395786"/>
              <a:gd name="connsiteY0" fmla="*/ 409183 h 643482"/>
              <a:gd name="connsiteX1" fmla="*/ 4294867 w 5395786"/>
              <a:gd name="connsiteY1" fmla="*/ 463815 h 643482"/>
              <a:gd name="connsiteX2" fmla="*/ 4323426 w 5395786"/>
              <a:gd name="connsiteY2" fmla="*/ 496106 h 643482"/>
              <a:gd name="connsiteX3" fmla="*/ 4348747 w 5395786"/>
              <a:gd name="connsiteY3" fmla="*/ 484654 h 643482"/>
              <a:gd name="connsiteX4" fmla="*/ 2082749 w 5395786"/>
              <a:gd name="connsiteY4" fmla="*/ 408056 h 643482"/>
              <a:gd name="connsiteX5" fmla="*/ 2028488 w 5395786"/>
              <a:gd name="connsiteY5" fmla="*/ 463158 h 643482"/>
              <a:gd name="connsiteX6" fmla="*/ 2057237 w 5395786"/>
              <a:gd name="connsiteY6" fmla="*/ 495637 h 643482"/>
              <a:gd name="connsiteX7" fmla="*/ 2082749 w 5395786"/>
              <a:gd name="connsiteY7" fmla="*/ 484091 h 643482"/>
              <a:gd name="connsiteX8" fmla="*/ 1246375 w 5395786"/>
              <a:gd name="connsiteY8" fmla="*/ 408056 h 643482"/>
              <a:gd name="connsiteX9" fmla="*/ 1246375 w 5395786"/>
              <a:gd name="connsiteY9" fmla="*/ 408106 h 643482"/>
              <a:gd name="connsiteX10" fmla="*/ 1206774 w 5395786"/>
              <a:gd name="connsiteY10" fmla="*/ 428884 h 643482"/>
              <a:gd name="connsiteX11" fmla="*/ 1192210 w 5395786"/>
              <a:gd name="connsiteY11" fmla="*/ 463158 h 643482"/>
              <a:gd name="connsiteX12" fmla="*/ 1220863 w 5395786"/>
              <a:gd name="connsiteY12" fmla="*/ 495637 h 643482"/>
              <a:gd name="connsiteX13" fmla="*/ 1246375 w 5395786"/>
              <a:gd name="connsiteY13" fmla="*/ 484091 h 643482"/>
              <a:gd name="connsiteX14" fmla="*/ 1246375 w 5395786"/>
              <a:gd name="connsiteY14" fmla="*/ 408106 h 643482"/>
              <a:gd name="connsiteX15" fmla="*/ 1246470 w 5395786"/>
              <a:gd name="connsiteY15" fmla="*/ 408056 h 643482"/>
              <a:gd name="connsiteX16" fmla="*/ 79106 w 5395786"/>
              <a:gd name="connsiteY16" fmla="*/ 336622 h 643482"/>
              <a:gd name="connsiteX17" fmla="*/ 138317 w 5395786"/>
              <a:gd name="connsiteY17" fmla="*/ 360840 h 643482"/>
              <a:gd name="connsiteX18" fmla="*/ 179250 w 5395786"/>
              <a:gd name="connsiteY18" fmla="*/ 425235 h 643482"/>
              <a:gd name="connsiteX19" fmla="*/ 187818 w 5395786"/>
              <a:gd name="connsiteY19" fmla="*/ 534875 h 643482"/>
              <a:gd name="connsiteX20" fmla="*/ 101953 w 5395786"/>
              <a:gd name="connsiteY20" fmla="*/ 469541 h 643482"/>
              <a:gd name="connsiteX21" fmla="*/ 79392 w 5395786"/>
              <a:gd name="connsiteY21" fmla="*/ 439879 h 643482"/>
              <a:gd name="connsiteX22" fmla="*/ 79106 w 5395786"/>
              <a:gd name="connsiteY22" fmla="*/ 336622 h 643482"/>
              <a:gd name="connsiteX23" fmla="*/ 1476649 w 5395786"/>
              <a:gd name="connsiteY23" fmla="*/ 330989 h 643482"/>
              <a:gd name="connsiteX24" fmla="*/ 1454849 w 5395786"/>
              <a:gd name="connsiteY24" fmla="*/ 352485 h 643482"/>
              <a:gd name="connsiteX25" fmla="*/ 1454849 w 5395786"/>
              <a:gd name="connsiteY25" fmla="*/ 470949 h 643482"/>
              <a:gd name="connsiteX26" fmla="*/ 1477696 w 5395786"/>
              <a:gd name="connsiteY26" fmla="*/ 498171 h 643482"/>
              <a:gd name="connsiteX27" fmla="*/ 1514917 w 5395786"/>
              <a:gd name="connsiteY27" fmla="*/ 413782 h 643482"/>
              <a:gd name="connsiteX28" fmla="*/ 1476649 w 5395786"/>
              <a:gd name="connsiteY28" fmla="*/ 330989 h 643482"/>
              <a:gd name="connsiteX29" fmla="*/ 2767289 w 5395786"/>
              <a:gd name="connsiteY29" fmla="*/ 328080 h 643482"/>
              <a:gd name="connsiteX30" fmla="*/ 2737779 w 5395786"/>
              <a:gd name="connsiteY30" fmla="*/ 413407 h 643482"/>
              <a:gd name="connsiteX31" fmla="*/ 2767289 w 5395786"/>
              <a:gd name="connsiteY31" fmla="*/ 498828 h 643482"/>
              <a:gd name="connsiteX32" fmla="*/ 2796894 w 5395786"/>
              <a:gd name="connsiteY32" fmla="*/ 413407 h 643482"/>
              <a:gd name="connsiteX33" fmla="*/ 2767289 w 5395786"/>
              <a:gd name="connsiteY33" fmla="*/ 328080 h 643482"/>
              <a:gd name="connsiteX34" fmla="*/ 4728857 w 5395786"/>
              <a:gd name="connsiteY34" fmla="*/ 282271 h 643482"/>
              <a:gd name="connsiteX35" fmla="*/ 4820146 w 5395786"/>
              <a:gd name="connsiteY35" fmla="*/ 282271 h 643482"/>
              <a:gd name="connsiteX36" fmla="*/ 4819232 w 5395786"/>
              <a:gd name="connsiteY36" fmla="*/ 332667 h 643482"/>
              <a:gd name="connsiteX37" fmla="*/ 4819101 w 5395786"/>
              <a:gd name="connsiteY37" fmla="*/ 405052 h 643482"/>
              <a:gd name="connsiteX38" fmla="*/ 4823860 w 5395786"/>
              <a:gd name="connsiteY38" fmla="*/ 544543 h 643482"/>
              <a:gd name="connsiteX39" fmla="*/ 4728857 w 5395786"/>
              <a:gd name="connsiteY39" fmla="*/ 544543 h 643482"/>
              <a:gd name="connsiteX40" fmla="*/ 4733617 w 5395786"/>
              <a:gd name="connsiteY40" fmla="*/ 438376 h 643482"/>
              <a:gd name="connsiteX41" fmla="*/ 4733617 w 5395786"/>
              <a:gd name="connsiteY41" fmla="*/ 388437 h 643482"/>
              <a:gd name="connsiteX42" fmla="*/ 4728857 w 5395786"/>
              <a:gd name="connsiteY42" fmla="*/ 282271 h 643482"/>
              <a:gd name="connsiteX43" fmla="*/ 4820148 w 5395786"/>
              <a:gd name="connsiteY43" fmla="*/ 282177 h 643482"/>
              <a:gd name="connsiteX44" fmla="*/ 4820148 w 5395786"/>
              <a:gd name="connsiteY44" fmla="*/ 282271 h 643482"/>
              <a:gd name="connsiteX45" fmla="*/ 4820146 w 5395786"/>
              <a:gd name="connsiteY45" fmla="*/ 282271 h 643482"/>
              <a:gd name="connsiteX46" fmla="*/ 3892101 w 5395786"/>
              <a:gd name="connsiteY46" fmla="*/ 282177 h 643482"/>
              <a:gd name="connsiteX47" fmla="*/ 3892196 w 5395786"/>
              <a:gd name="connsiteY47" fmla="*/ 282271 h 643482"/>
              <a:gd name="connsiteX48" fmla="*/ 3892132 w 5395786"/>
              <a:gd name="connsiteY48" fmla="*/ 282271 h 643482"/>
              <a:gd name="connsiteX49" fmla="*/ 3544263 w 5395786"/>
              <a:gd name="connsiteY49" fmla="*/ 282177 h 643482"/>
              <a:gd name="connsiteX50" fmla="*/ 3634507 w 5395786"/>
              <a:gd name="connsiteY50" fmla="*/ 282177 h 643482"/>
              <a:gd name="connsiteX51" fmla="*/ 3634507 w 5395786"/>
              <a:gd name="connsiteY51" fmla="*/ 456587 h 643482"/>
              <a:gd name="connsiteX52" fmla="*/ 3658305 w 5395786"/>
              <a:gd name="connsiteY52" fmla="*/ 489441 h 643482"/>
              <a:gd name="connsiteX53" fmla="*/ 3685245 w 5395786"/>
              <a:gd name="connsiteY53" fmla="*/ 461843 h 643482"/>
              <a:gd name="connsiteX54" fmla="*/ 3685245 w 5395786"/>
              <a:gd name="connsiteY54" fmla="*/ 388437 h 643482"/>
              <a:gd name="connsiteX55" fmla="*/ 3680486 w 5395786"/>
              <a:gd name="connsiteY55" fmla="*/ 282271 h 643482"/>
              <a:gd name="connsiteX56" fmla="*/ 3775489 w 5395786"/>
              <a:gd name="connsiteY56" fmla="*/ 282271 h 643482"/>
              <a:gd name="connsiteX57" fmla="*/ 3770729 w 5395786"/>
              <a:gd name="connsiteY57" fmla="*/ 388437 h 643482"/>
              <a:gd name="connsiteX58" fmla="*/ 3770729 w 5395786"/>
              <a:gd name="connsiteY58" fmla="*/ 438376 h 643482"/>
              <a:gd name="connsiteX59" fmla="*/ 3775489 w 5395786"/>
              <a:gd name="connsiteY59" fmla="*/ 544542 h 643482"/>
              <a:gd name="connsiteX60" fmla="*/ 3698382 w 5395786"/>
              <a:gd name="connsiteY60" fmla="*/ 544542 h 643482"/>
              <a:gd name="connsiteX61" fmla="*/ 3690481 w 5395786"/>
              <a:gd name="connsiteY61" fmla="*/ 521075 h 643482"/>
              <a:gd name="connsiteX62" fmla="*/ 3623464 w 5395786"/>
              <a:gd name="connsiteY62" fmla="*/ 550738 h 643482"/>
              <a:gd name="connsiteX63" fmla="*/ 3549023 w 5395786"/>
              <a:gd name="connsiteY63" fmla="*/ 468508 h 643482"/>
              <a:gd name="connsiteX64" fmla="*/ 3549023 w 5395786"/>
              <a:gd name="connsiteY64" fmla="*/ 388343 h 643482"/>
              <a:gd name="connsiteX65" fmla="*/ 3544263 w 5395786"/>
              <a:gd name="connsiteY65" fmla="*/ 282177 h 643482"/>
              <a:gd name="connsiteX66" fmla="*/ 5033954 w 5395786"/>
              <a:gd name="connsiteY66" fmla="*/ 282084 h 643482"/>
              <a:gd name="connsiteX67" fmla="*/ 5125245 w 5395786"/>
              <a:gd name="connsiteY67" fmla="*/ 282084 h 643482"/>
              <a:gd name="connsiteX68" fmla="*/ 5125340 w 5395786"/>
              <a:gd name="connsiteY68" fmla="*/ 282178 h 643482"/>
              <a:gd name="connsiteX69" fmla="*/ 5162846 w 5395786"/>
              <a:gd name="connsiteY69" fmla="*/ 430492 h 643482"/>
              <a:gd name="connsiteX70" fmla="*/ 5163894 w 5395786"/>
              <a:gd name="connsiteY70" fmla="*/ 430492 h 643482"/>
              <a:gd name="connsiteX71" fmla="*/ 5194451 w 5395786"/>
              <a:gd name="connsiteY71" fmla="*/ 282178 h 643482"/>
              <a:gd name="connsiteX72" fmla="*/ 5269940 w 5395786"/>
              <a:gd name="connsiteY72" fmla="*/ 282178 h 643482"/>
              <a:gd name="connsiteX73" fmla="*/ 5179125 w 5395786"/>
              <a:gd name="connsiteY73" fmla="*/ 566415 h 643482"/>
              <a:gd name="connsiteX74" fmla="*/ 5062988 w 5395786"/>
              <a:gd name="connsiteY74" fmla="*/ 643482 h 643482"/>
              <a:gd name="connsiteX75" fmla="*/ 5037667 w 5395786"/>
              <a:gd name="connsiteY75" fmla="*/ 640853 h 643482"/>
              <a:gd name="connsiteX76" fmla="*/ 5037667 w 5395786"/>
              <a:gd name="connsiteY76" fmla="*/ 574206 h 643482"/>
              <a:gd name="connsiteX77" fmla="*/ 5067272 w 5395786"/>
              <a:gd name="connsiteY77" fmla="*/ 581997 h 643482"/>
              <a:gd name="connsiteX78" fmla="*/ 5113155 w 5395786"/>
              <a:gd name="connsiteY78" fmla="*/ 540319 h 643482"/>
              <a:gd name="connsiteX79" fmla="*/ 5089928 w 5395786"/>
              <a:gd name="connsiteY79" fmla="*/ 468978 h 643482"/>
              <a:gd name="connsiteX80" fmla="*/ 5033954 w 5395786"/>
              <a:gd name="connsiteY80" fmla="*/ 282084 h 643482"/>
              <a:gd name="connsiteX81" fmla="*/ 1635337 w 5395786"/>
              <a:gd name="connsiteY81" fmla="*/ 280206 h 643482"/>
              <a:gd name="connsiteX82" fmla="*/ 1727292 w 5395786"/>
              <a:gd name="connsiteY82" fmla="*/ 280206 h 643482"/>
              <a:gd name="connsiteX83" fmla="*/ 1726378 w 5395786"/>
              <a:gd name="connsiteY83" fmla="*/ 330954 h 643482"/>
              <a:gd name="connsiteX84" fmla="*/ 1726247 w 5395786"/>
              <a:gd name="connsiteY84" fmla="*/ 403832 h 643482"/>
              <a:gd name="connsiteX85" fmla="*/ 1731007 w 5395786"/>
              <a:gd name="connsiteY85" fmla="*/ 544355 h 643482"/>
              <a:gd name="connsiteX86" fmla="*/ 1635337 w 5395786"/>
              <a:gd name="connsiteY86" fmla="*/ 544355 h 643482"/>
              <a:gd name="connsiteX87" fmla="*/ 1640097 w 5395786"/>
              <a:gd name="connsiteY87" fmla="*/ 437437 h 643482"/>
              <a:gd name="connsiteX88" fmla="*/ 1640097 w 5395786"/>
              <a:gd name="connsiteY88" fmla="*/ 387123 h 643482"/>
              <a:gd name="connsiteX89" fmla="*/ 1635337 w 5395786"/>
              <a:gd name="connsiteY89" fmla="*/ 280206 h 643482"/>
              <a:gd name="connsiteX90" fmla="*/ 1727294 w 5395786"/>
              <a:gd name="connsiteY90" fmla="*/ 280112 h 643482"/>
              <a:gd name="connsiteX91" fmla="*/ 1727294 w 5395786"/>
              <a:gd name="connsiteY91" fmla="*/ 280206 h 643482"/>
              <a:gd name="connsiteX92" fmla="*/ 1727292 w 5395786"/>
              <a:gd name="connsiteY92" fmla="*/ 280206 h 643482"/>
              <a:gd name="connsiteX93" fmla="*/ 4289631 w 5395786"/>
              <a:gd name="connsiteY93" fmla="*/ 275982 h 643482"/>
              <a:gd name="connsiteX94" fmla="*/ 4432137 w 5395786"/>
              <a:gd name="connsiteY94" fmla="*/ 387875 h 643482"/>
              <a:gd name="connsiteX95" fmla="*/ 4432137 w 5395786"/>
              <a:gd name="connsiteY95" fmla="*/ 452926 h 643482"/>
              <a:gd name="connsiteX96" fmla="*/ 4445845 w 5395786"/>
              <a:gd name="connsiteY96" fmla="*/ 544543 h 643482"/>
              <a:gd name="connsiteX97" fmla="*/ 4361884 w 5395786"/>
              <a:gd name="connsiteY97" fmla="*/ 544543 h 643482"/>
              <a:gd name="connsiteX98" fmla="*/ 4352935 w 5395786"/>
              <a:gd name="connsiteY98" fmla="*/ 528397 h 643482"/>
              <a:gd name="connsiteX99" fmla="*/ 4293820 w 5395786"/>
              <a:gd name="connsiteY99" fmla="*/ 548673 h 643482"/>
              <a:gd name="connsiteX100" fmla="*/ 4209383 w 5395786"/>
              <a:gd name="connsiteY100" fmla="*/ 470104 h 643482"/>
              <a:gd name="connsiteX101" fmla="*/ 4298104 w 5395786"/>
              <a:gd name="connsiteY101" fmla="*/ 373794 h 643482"/>
              <a:gd name="connsiteX102" fmla="*/ 4341893 w 5395786"/>
              <a:gd name="connsiteY102" fmla="*/ 359714 h 643482"/>
              <a:gd name="connsiteX103" fmla="*/ 4304387 w 5395786"/>
              <a:gd name="connsiteY103" fmla="*/ 325921 h 643482"/>
              <a:gd name="connsiteX104" fmla="*/ 4234228 w 5395786"/>
              <a:gd name="connsiteY104" fmla="*/ 352955 h 643482"/>
              <a:gd name="connsiteX105" fmla="*/ 4234228 w 5395786"/>
              <a:gd name="connsiteY105" fmla="*/ 280112 h 643482"/>
              <a:gd name="connsiteX106" fmla="*/ 4289631 w 5395786"/>
              <a:gd name="connsiteY106" fmla="*/ 275982 h 643482"/>
              <a:gd name="connsiteX107" fmla="*/ 2767289 w 5395786"/>
              <a:gd name="connsiteY107" fmla="*/ 275982 h 643482"/>
              <a:gd name="connsiteX108" fmla="*/ 2890851 w 5395786"/>
              <a:gd name="connsiteY108" fmla="*/ 413407 h 643482"/>
              <a:gd name="connsiteX109" fmla="*/ 2767289 w 5395786"/>
              <a:gd name="connsiteY109" fmla="*/ 550832 h 643482"/>
              <a:gd name="connsiteX110" fmla="*/ 2643727 w 5395786"/>
              <a:gd name="connsiteY110" fmla="*/ 413407 h 643482"/>
              <a:gd name="connsiteX111" fmla="*/ 2767289 w 5395786"/>
              <a:gd name="connsiteY111" fmla="*/ 275982 h 643482"/>
              <a:gd name="connsiteX112" fmla="*/ 4618432 w 5395786"/>
              <a:gd name="connsiteY112" fmla="*/ 275888 h 643482"/>
              <a:gd name="connsiteX113" fmla="*/ 4692874 w 5395786"/>
              <a:gd name="connsiteY113" fmla="*/ 358118 h 643482"/>
              <a:gd name="connsiteX114" fmla="*/ 4692874 w 5395786"/>
              <a:gd name="connsiteY114" fmla="*/ 438282 h 643482"/>
              <a:gd name="connsiteX115" fmla="*/ 4697633 w 5395786"/>
              <a:gd name="connsiteY115" fmla="*/ 544449 h 643482"/>
              <a:gd name="connsiteX116" fmla="*/ 4602630 w 5395786"/>
              <a:gd name="connsiteY116" fmla="*/ 544449 h 643482"/>
              <a:gd name="connsiteX117" fmla="*/ 4607389 w 5395786"/>
              <a:gd name="connsiteY117" fmla="*/ 438282 h 643482"/>
              <a:gd name="connsiteX118" fmla="*/ 4607389 w 5395786"/>
              <a:gd name="connsiteY118" fmla="*/ 366472 h 643482"/>
              <a:gd name="connsiteX119" fmla="*/ 4584638 w 5395786"/>
              <a:gd name="connsiteY119" fmla="*/ 337279 h 643482"/>
              <a:gd name="connsiteX120" fmla="*/ 4556651 w 5395786"/>
              <a:gd name="connsiteY120" fmla="*/ 362248 h 643482"/>
              <a:gd name="connsiteX121" fmla="*/ 4556651 w 5395786"/>
              <a:gd name="connsiteY121" fmla="*/ 438282 h 643482"/>
              <a:gd name="connsiteX122" fmla="*/ 4561411 w 5395786"/>
              <a:gd name="connsiteY122" fmla="*/ 544449 h 643482"/>
              <a:gd name="connsiteX123" fmla="*/ 4466407 w 5395786"/>
              <a:gd name="connsiteY123" fmla="*/ 544449 h 643482"/>
              <a:gd name="connsiteX124" fmla="*/ 4471167 w 5395786"/>
              <a:gd name="connsiteY124" fmla="*/ 438282 h 643482"/>
              <a:gd name="connsiteX125" fmla="*/ 4471167 w 5395786"/>
              <a:gd name="connsiteY125" fmla="*/ 388344 h 643482"/>
              <a:gd name="connsiteX126" fmla="*/ 4466407 w 5395786"/>
              <a:gd name="connsiteY126" fmla="*/ 282177 h 643482"/>
              <a:gd name="connsiteX127" fmla="*/ 4543514 w 5395786"/>
              <a:gd name="connsiteY127" fmla="*/ 282177 h 643482"/>
              <a:gd name="connsiteX128" fmla="*/ 4551415 w 5395786"/>
              <a:gd name="connsiteY128" fmla="*/ 305551 h 643482"/>
              <a:gd name="connsiteX129" fmla="*/ 4618432 w 5395786"/>
              <a:gd name="connsiteY129" fmla="*/ 275888 h 643482"/>
              <a:gd name="connsiteX130" fmla="*/ 3969684 w 5395786"/>
              <a:gd name="connsiteY130" fmla="*/ 275888 h 643482"/>
              <a:gd name="connsiteX131" fmla="*/ 4028800 w 5395786"/>
              <a:gd name="connsiteY131" fmla="*/ 309212 h 643482"/>
              <a:gd name="connsiteX132" fmla="*/ 4103241 w 5395786"/>
              <a:gd name="connsiteY132" fmla="*/ 275888 h 643482"/>
              <a:gd name="connsiteX133" fmla="*/ 4174542 w 5395786"/>
              <a:gd name="connsiteY133" fmla="*/ 363374 h 643482"/>
              <a:gd name="connsiteX134" fmla="*/ 4174542 w 5395786"/>
              <a:gd name="connsiteY134" fmla="*/ 438376 h 643482"/>
              <a:gd name="connsiteX135" fmla="*/ 4179301 w 5395786"/>
              <a:gd name="connsiteY135" fmla="*/ 544543 h 643482"/>
              <a:gd name="connsiteX136" fmla="*/ 4084298 w 5395786"/>
              <a:gd name="connsiteY136" fmla="*/ 544543 h 643482"/>
              <a:gd name="connsiteX137" fmla="*/ 4089057 w 5395786"/>
              <a:gd name="connsiteY137" fmla="*/ 438376 h 643482"/>
              <a:gd name="connsiteX138" fmla="*/ 4089057 w 5395786"/>
              <a:gd name="connsiteY138" fmla="*/ 366003 h 643482"/>
              <a:gd name="connsiteX139" fmla="*/ 4067448 w 5395786"/>
              <a:gd name="connsiteY139" fmla="*/ 334275 h 643482"/>
              <a:gd name="connsiteX140" fmla="*/ 4039461 w 5395786"/>
              <a:gd name="connsiteY140" fmla="*/ 366003 h 643482"/>
              <a:gd name="connsiteX141" fmla="*/ 4039461 w 5395786"/>
              <a:gd name="connsiteY141" fmla="*/ 438376 h 643482"/>
              <a:gd name="connsiteX142" fmla="*/ 4044221 w 5395786"/>
              <a:gd name="connsiteY142" fmla="*/ 544543 h 643482"/>
              <a:gd name="connsiteX143" fmla="*/ 3949217 w 5395786"/>
              <a:gd name="connsiteY143" fmla="*/ 544543 h 643482"/>
              <a:gd name="connsiteX144" fmla="*/ 3953977 w 5395786"/>
              <a:gd name="connsiteY144" fmla="*/ 438376 h 643482"/>
              <a:gd name="connsiteX145" fmla="*/ 3953977 w 5395786"/>
              <a:gd name="connsiteY145" fmla="*/ 364970 h 643482"/>
              <a:gd name="connsiteX146" fmla="*/ 3932273 w 5395786"/>
              <a:gd name="connsiteY146" fmla="*/ 334275 h 643482"/>
              <a:gd name="connsiteX147" fmla="*/ 3904286 w 5395786"/>
              <a:gd name="connsiteY147" fmla="*/ 361873 h 643482"/>
              <a:gd name="connsiteX148" fmla="*/ 3904286 w 5395786"/>
              <a:gd name="connsiteY148" fmla="*/ 438376 h 643482"/>
              <a:gd name="connsiteX149" fmla="*/ 3909046 w 5395786"/>
              <a:gd name="connsiteY149" fmla="*/ 544543 h 643482"/>
              <a:gd name="connsiteX150" fmla="*/ 3814042 w 5395786"/>
              <a:gd name="connsiteY150" fmla="*/ 544543 h 643482"/>
              <a:gd name="connsiteX151" fmla="*/ 3818802 w 5395786"/>
              <a:gd name="connsiteY151" fmla="*/ 438376 h 643482"/>
              <a:gd name="connsiteX152" fmla="*/ 3818802 w 5395786"/>
              <a:gd name="connsiteY152" fmla="*/ 388438 h 643482"/>
              <a:gd name="connsiteX153" fmla="*/ 3814042 w 5395786"/>
              <a:gd name="connsiteY153" fmla="*/ 282271 h 643482"/>
              <a:gd name="connsiteX154" fmla="*/ 3892132 w 5395786"/>
              <a:gd name="connsiteY154" fmla="*/ 282271 h 643482"/>
              <a:gd name="connsiteX155" fmla="*/ 3900002 w 5395786"/>
              <a:gd name="connsiteY155" fmla="*/ 305551 h 643482"/>
              <a:gd name="connsiteX156" fmla="*/ 3969684 w 5395786"/>
              <a:gd name="connsiteY156" fmla="*/ 275888 h 643482"/>
              <a:gd name="connsiteX157" fmla="*/ 3076670 w 5395786"/>
              <a:gd name="connsiteY157" fmla="*/ 275888 h 643482"/>
              <a:gd name="connsiteX158" fmla="*/ 3088284 w 5395786"/>
              <a:gd name="connsiteY158" fmla="*/ 277484 h 643482"/>
              <a:gd name="connsiteX159" fmla="*/ 3088284 w 5395786"/>
              <a:gd name="connsiteY159" fmla="*/ 346666 h 643482"/>
              <a:gd name="connsiteX160" fmla="*/ 3072481 w 5395786"/>
              <a:gd name="connsiteY160" fmla="*/ 344601 h 643482"/>
              <a:gd name="connsiteX161" fmla="*/ 3014984 w 5395786"/>
              <a:gd name="connsiteY161" fmla="*/ 438282 h 643482"/>
              <a:gd name="connsiteX162" fmla="*/ 3019744 w 5395786"/>
              <a:gd name="connsiteY162" fmla="*/ 544449 h 643482"/>
              <a:gd name="connsiteX163" fmla="*/ 2921504 w 5395786"/>
              <a:gd name="connsiteY163" fmla="*/ 544449 h 643482"/>
              <a:gd name="connsiteX164" fmla="*/ 2926263 w 5395786"/>
              <a:gd name="connsiteY164" fmla="*/ 438282 h 643482"/>
              <a:gd name="connsiteX165" fmla="*/ 2926263 w 5395786"/>
              <a:gd name="connsiteY165" fmla="*/ 388344 h 643482"/>
              <a:gd name="connsiteX166" fmla="*/ 2917315 w 5395786"/>
              <a:gd name="connsiteY166" fmla="*/ 282177 h 643482"/>
              <a:gd name="connsiteX167" fmla="*/ 3002228 w 5395786"/>
              <a:gd name="connsiteY167" fmla="*/ 282177 h 643482"/>
              <a:gd name="connsiteX168" fmla="*/ 3009653 w 5395786"/>
              <a:gd name="connsiteY168" fmla="*/ 317003 h 643482"/>
              <a:gd name="connsiteX169" fmla="*/ 3076670 w 5395786"/>
              <a:gd name="connsiteY169" fmla="*/ 275888 h 643482"/>
              <a:gd name="connsiteX170" fmla="*/ 2023253 w 5395786"/>
              <a:gd name="connsiteY170" fmla="*/ 273823 h 643482"/>
              <a:gd name="connsiteX171" fmla="*/ 2166805 w 5395786"/>
              <a:gd name="connsiteY171" fmla="*/ 386560 h 643482"/>
              <a:gd name="connsiteX172" fmla="*/ 2166805 w 5395786"/>
              <a:gd name="connsiteY172" fmla="*/ 452081 h 643482"/>
              <a:gd name="connsiteX173" fmla="*/ 2180608 w 5395786"/>
              <a:gd name="connsiteY173" fmla="*/ 544355 h 643482"/>
              <a:gd name="connsiteX174" fmla="*/ 2096076 w 5395786"/>
              <a:gd name="connsiteY174" fmla="*/ 544355 h 643482"/>
              <a:gd name="connsiteX175" fmla="*/ 2087033 w 5395786"/>
              <a:gd name="connsiteY175" fmla="*/ 528116 h 643482"/>
              <a:gd name="connsiteX176" fmla="*/ 2027536 w 5395786"/>
              <a:gd name="connsiteY176" fmla="*/ 548579 h 643482"/>
              <a:gd name="connsiteX177" fmla="*/ 1942433 w 5395786"/>
              <a:gd name="connsiteY177" fmla="*/ 469447 h 643482"/>
              <a:gd name="connsiteX178" fmla="*/ 2031725 w 5395786"/>
              <a:gd name="connsiteY178" fmla="*/ 372480 h 643482"/>
              <a:gd name="connsiteX179" fmla="*/ 2075895 w 5395786"/>
              <a:gd name="connsiteY179" fmla="*/ 358306 h 643482"/>
              <a:gd name="connsiteX180" fmla="*/ 2038198 w 5395786"/>
              <a:gd name="connsiteY180" fmla="*/ 324231 h 643482"/>
              <a:gd name="connsiteX181" fmla="*/ 1967469 w 5395786"/>
              <a:gd name="connsiteY181" fmla="*/ 351453 h 643482"/>
              <a:gd name="connsiteX182" fmla="*/ 1967469 w 5395786"/>
              <a:gd name="connsiteY182" fmla="*/ 278047 h 643482"/>
              <a:gd name="connsiteX183" fmla="*/ 1967374 w 5395786"/>
              <a:gd name="connsiteY183" fmla="*/ 278047 h 643482"/>
              <a:gd name="connsiteX184" fmla="*/ 2023253 w 5395786"/>
              <a:gd name="connsiteY184" fmla="*/ 273823 h 643482"/>
              <a:gd name="connsiteX185" fmla="*/ 1186879 w 5395786"/>
              <a:gd name="connsiteY185" fmla="*/ 273823 h 643482"/>
              <a:gd name="connsiteX186" fmla="*/ 1330431 w 5395786"/>
              <a:gd name="connsiteY186" fmla="*/ 386560 h 643482"/>
              <a:gd name="connsiteX187" fmla="*/ 1330431 w 5395786"/>
              <a:gd name="connsiteY187" fmla="*/ 452081 h 643482"/>
              <a:gd name="connsiteX188" fmla="*/ 1344234 w 5395786"/>
              <a:gd name="connsiteY188" fmla="*/ 544355 h 643482"/>
              <a:gd name="connsiteX189" fmla="*/ 1259702 w 5395786"/>
              <a:gd name="connsiteY189" fmla="*/ 544355 h 643482"/>
              <a:gd name="connsiteX190" fmla="*/ 1250659 w 5395786"/>
              <a:gd name="connsiteY190" fmla="*/ 528116 h 643482"/>
              <a:gd name="connsiteX191" fmla="*/ 1191162 w 5395786"/>
              <a:gd name="connsiteY191" fmla="*/ 548579 h 643482"/>
              <a:gd name="connsiteX192" fmla="*/ 1106059 w 5395786"/>
              <a:gd name="connsiteY192" fmla="*/ 469447 h 643482"/>
              <a:gd name="connsiteX193" fmla="*/ 1195351 w 5395786"/>
              <a:gd name="connsiteY193" fmla="*/ 372480 h 643482"/>
              <a:gd name="connsiteX194" fmla="*/ 1239521 w 5395786"/>
              <a:gd name="connsiteY194" fmla="*/ 358306 h 643482"/>
              <a:gd name="connsiteX195" fmla="*/ 1201824 w 5395786"/>
              <a:gd name="connsiteY195" fmla="*/ 324231 h 643482"/>
              <a:gd name="connsiteX196" fmla="*/ 1131095 w 5395786"/>
              <a:gd name="connsiteY196" fmla="*/ 351453 h 643482"/>
              <a:gd name="connsiteX197" fmla="*/ 1131095 w 5395786"/>
              <a:gd name="connsiteY197" fmla="*/ 278047 h 643482"/>
              <a:gd name="connsiteX198" fmla="*/ 1186879 w 5395786"/>
              <a:gd name="connsiteY198" fmla="*/ 273823 h 643482"/>
              <a:gd name="connsiteX199" fmla="*/ 5335052 w 5395786"/>
              <a:gd name="connsiteY199" fmla="*/ 251201 h 643482"/>
              <a:gd name="connsiteX200" fmla="*/ 5335052 w 5395786"/>
              <a:gd name="connsiteY200" fmla="*/ 269693 h 643482"/>
              <a:gd name="connsiteX201" fmla="*/ 5335147 w 5395786"/>
              <a:gd name="connsiteY201" fmla="*/ 269693 h 643482"/>
              <a:gd name="connsiteX202" fmla="*/ 5348760 w 5395786"/>
              <a:gd name="connsiteY202" fmla="*/ 269693 h 643482"/>
              <a:gd name="connsiteX203" fmla="*/ 5360755 w 5395786"/>
              <a:gd name="connsiteY203" fmla="*/ 260024 h 643482"/>
              <a:gd name="connsiteX204" fmla="*/ 5350569 w 5395786"/>
              <a:gd name="connsiteY204" fmla="*/ 251201 h 643482"/>
              <a:gd name="connsiteX205" fmla="*/ 5326866 w 5395786"/>
              <a:gd name="connsiteY205" fmla="*/ 244442 h 643482"/>
              <a:gd name="connsiteX206" fmla="*/ 5348951 w 5395786"/>
              <a:gd name="connsiteY206" fmla="*/ 244442 h 643482"/>
              <a:gd name="connsiteX207" fmla="*/ 5369132 w 5395786"/>
              <a:gd name="connsiteY207" fmla="*/ 260682 h 643482"/>
              <a:gd name="connsiteX208" fmla="*/ 5353996 w 5395786"/>
              <a:gd name="connsiteY208" fmla="*/ 276358 h 643482"/>
              <a:gd name="connsiteX209" fmla="*/ 5370655 w 5395786"/>
              <a:gd name="connsiteY209" fmla="*/ 301515 h 643482"/>
              <a:gd name="connsiteX210" fmla="*/ 5361421 w 5395786"/>
              <a:gd name="connsiteY210" fmla="*/ 301515 h 643482"/>
              <a:gd name="connsiteX211" fmla="*/ 5345809 w 5395786"/>
              <a:gd name="connsiteY211" fmla="*/ 276639 h 643482"/>
              <a:gd name="connsiteX212" fmla="*/ 5335147 w 5395786"/>
              <a:gd name="connsiteY212" fmla="*/ 276639 h 643482"/>
              <a:gd name="connsiteX213" fmla="*/ 5335147 w 5395786"/>
              <a:gd name="connsiteY213" fmla="*/ 301515 h 643482"/>
              <a:gd name="connsiteX214" fmla="*/ 5326866 w 5395786"/>
              <a:gd name="connsiteY214" fmla="*/ 301515 h 643482"/>
              <a:gd name="connsiteX215" fmla="*/ 5345904 w 5395786"/>
              <a:gd name="connsiteY215" fmla="*/ 231770 h 643482"/>
              <a:gd name="connsiteX216" fmla="*/ 5304876 w 5395786"/>
              <a:gd name="connsiteY216" fmla="*/ 273166 h 643482"/>
              <a:gd name="connsiteX217" fmla="*/ 5345904 w 5395786"/>
              <a:gd name="connsiteY217" fmla="*/ 314844 h 643482"/>
              <a:gd name="connsiteX218" fmla="*/ 5386647 w 5395786"/>
              <a:gd name="connsiteY218" fmla="*/ 273166 h 643482"/>
              <a:gd name="connsiteX219" fmla="*/ 5345904 w 5395786"/>
              <a:gd name="connsiteY219" fmla="*/ 231770 h 643482"/>
              <a:gd name="connsiteX220" fmla="*/ 5345904 w 5395786"/>
              <a:gd name="connsiteY220" fmla="*/ 224354 h 643482"/>
              <a:gd name="connsiteX221" fmla="*/ 5395786 w 5395786"/>
              <a:gd name="connsiteY221" fmla="*/ 273166 h 643482"/>
              <a:gd name="connsiteX222" fmla="*/ 5345904 w 5395786"/>
              <a:gd name="connsiteY222" fmla="*/ 322260 h 643482"/>
              <a:gd name="connsiteX223" fmla="*/ 5295737 w 5395786"/>
              <a:gd name="connsiteY223" fmla="*/ 273166 h 643482"/>
              <a:gd name="connsiteX224" fmla="*/ 5345904 w 5395786"/>
              <a:gd name="connsiteY224" fmla="*/ 224354 h 643482"/>
              <a:gd name="connsiteX225" fmla="*/ 558027 w 5395786"/>
              <a:gd name="connsiteY225" fmla="*/ 213653 h 643482"/>
              <a:gd name="connsiteX226" fmla="*/ 587061 w 5395786"/>
              <a:gd name="connsiteY226" fmla="*/ 246789 h 643482"/>
              <a:gd name="connsiteX227" fmla="*/ 553457 w 5395786"/>
              <a:gd name="connsiteY227" fmla="*/ 275419 h 643482"/>
              <a:gd name="connsiteX228" fmla="*/ 524423 w 5395786"/>
              <a:gd name="connsiteY228" fmla="*/ 242283 h 643482"/>
              <a:gd name="connsiteX229" fmla="*/ 558027 w 5395786"/>
              <a:gd name="connsiteY229" fmla="*/ 213653 h 643482"/>
              <a:gd name="connsiteX230" fmla="*/ 247599 w 5395786"/>
              <a:gd name="connsiteY230" fmla="*/ 213653 h 643482"/>
              <a:gd name="connsiteX231" fmla="*/ 281203 w 5395786"/>
              <a:gd name="connsiteY231" fmla="*/ 242283 h 643482"/>
              <a:gd name="connsiteX232" fmla="*/ 252168 w 5395786"/>
              <a:gd name="connsiteY232" fmla="*/ 275419 h 643482"/>
              <a:gd name="connsiteX233" fmla="*/ 218565 w 5395786"/>
              <a:gd name="connsiteY233" fmla="*/ 246789 h 643482"/>
              <a:gd name="connsiteX234" fmla="*/ 247599 w 5395786"/>
              <a:gd name="connsiteY234" fmla="*/ 213653 h 643482"/>
              <a:gd name="connsiteX235" fmla="*/ 4882024 w 5395786"/>
              <a:gd name="connsiteY235" fmla="*/ 202576 h 643482"/>
              <a:gd name="connsiteX236" fmla="*/ 4970649 w 5395786"/>
              <a:gd name="connsiteY236" fmla="*/ 202576 h 643482"/>
              <a:gd name="connsiteX237" fmla="*/ 4969127 w 5395786"/>
              <a:gd name="connsiteY237" fmla="*/ 282271 h 643482"/>
              <a:gd name="connsiteX238" fmla="*/ 5008727 w 5395786"/>
              <a:gd name="connsiteY238" fmla="*/ 282271 h 643482"/>
              <a:gd name="connsiteX239" fmla="*/ 5008727 w 5395786"/>
              <a:gd name="connsiteY239" fmla="*/ 332210 h 643482"/>
              <a:gd name="connsiteX240" fmla="*/ 4969127 w 5395786"/>
              <a:gd name="connsiteY240" fmla="*/ 332210 h 643482"/>
              <a:gd name="connsiteX241" fmla="*/ 4969127 w 5395786"/>
              <a:gd name="connsiteY241" fmla="*/ 463346 h 643482"/>
              <a:gd name="connsiteX242" fmla="*/ 4998161 w 5395786"/>
              <a:gd name="connsiteY242" fmla="*/ 496669 h 643482"/>
              <a:gd name="connsiteX243" fmla="*/ 5009298 w 5395786"/>
              <a:gd name="connsiteY243" fmla="*/ 496200 h 643482"/>
              <a:gd name="connsiteX244" fmla="*/ 5009298 w 5395786"/>
              <a:gd name="connsiteY244" fmla="*/ 543041 h 643482"/>
              <a:gd name="connsiteX245" fmla="*/ 4955990 w 5395786"/>
              <a:gd name="connsiteY245" fmla="*/ 550832 h 643482"/>
              <a:gd name="connsiteX246" fmla="*/ 4898969 w 5395786"/>
              <a:gd name="connsiteY246" fmla="*/ 525863 h 643482"/>
              <a:gd name="connsiteX247" fmla="*/ 4883642 w 5395786"/>
              <a:gd name="connsiteY247" fmla="*/ 464378 h 643482"/>
              <a:gd name="connsiteX248" fmla="*/ 4883642 w 5395786"/>
              <a:gd name="connsiteY248" fmla="*/ 332210 h 643482"/>
              <a:gd name="connsiteX249" fmla="*/ 4853085 w 5395786"/>
              <a:gd name="connsiteY249" fmla="*/ 332210 h 643482"/>
              <a:gd name="connsiteX250" fmla="*/ 4853085 w 5395786"/>
              <a:gd name="connsiteY250" fmla="*/ 282271 h 643482"/>
              <a:gd name="connsiteX251" fmla="*/ 4883642 w 5395786"/>
              <a:gd name="connsiteY251" fmla="*/ 282271 h 643482"/>
              <a:gd name="connsiteX252" fmla="*/ 4882024 w 5395786"/>
              <a:gd name="connsiteY252" fmla="*/ 202576 h 643482"/>
              <a:gd name="connsiteX253" fmla="*/ 2223065 w 5395786"/>
              <a:gd name="connsiteY253" fmla="*/ 199854 h 643482"/>
              <a:gd name="connsiteX254" fmla="*/ 2312358 w 5395786"/>
              <a:gd name="connsiteY254" fmla="*/ 199854 h 643482"/>
              <a:gd name="connsiteX255" fmla="*/ 2312453 w 5395786"/>
              <a:gd name="connsiteY255" fmla="*/ 199854 h 643482"/>
              <a:gd name="connsiteX256" fmla="*/ 2310834 w 5395786"/>
              <a:gd name="connsiteY256" fmla="*/ 280112 h 643482"/>
              <a:gd name="connsiteX257" fmla="*/ 2350721 w 5395786"/>
              <a:gd name="connsiteY257" fmla="*/ 280112 h 643482"/>
              <a:gd name="connsiteX258" fmla="*/ 2350721 w 5395786"/>
              <a:gd name="connsiteY258" fmla="*/ 330427 h 643482"/>
              <a:gd name="connsiteX259" fmla="*/ 2310834 w 5395786"/>
              <a:gd name="connsiteY259" fmla="*/ 330427 h 643482"/>
              <a:gd name="connsiteX260" fmla="*/ 2310834 w 5395786"/>
              <a:gd name="connsiteY260" fmla="*/ 462595 h 643482"/>
              <a:gd name="connsiteX261" fmla="*/ 2340059 w 5395786"/>
              <a:gd name="connsiteY261" fmla="*/ 496106 h 643482"/>
              <a:gd name="connsiteX262" fmla="*/ 2351197 w 5395786"/>
              <a:gd name="connsiteY262" fmla="*/ 495543 h 643482"/>
              <a:gd name="connsiteX263" fmla="*/ 2351197 w 5395786"/>
              <a:gd name="connsiteY263" fmla="*/ 542760 h 643482"/>
              <a:gd name="connsiteX264" fmla="*/ 2297507 w 5395786"/>
              <a:gd name="connsiteY264" fmla="*/ 550645 h 643482"/>
              <a:gd name="connsiteX265" fmla="*/ 2240105 w 5395786"/>
              <a:gd name="connsiteY265" fmla="*/ 525488 h 643482"/>
              <a:gd name="connsiteX266" fmla="*/ 2224684 w 5395786"/>
              <a:gd name="connsiteY266" fmla="*/ 463627 h 643482"/>
              <a:gd name="connsiteX267" fmla="*/ 2224684 w 5395786"/>
              <a:gd name="connsiteY267" fmla="*/ 330427 h 643482"/>
              <a:gd name="connsiteX268" fmla="*/ 2193841 w 5395786"/>
              <a:gd name="connsiteY268" fmla="*/ 330427 h 643482"/>
              <a:gd name="connsiteX269" fmla="*/ 2193841 w 5395786"/>
              <a:gd name="connsiteY269" fmla="*/ 280112 h 643482"/>
              <a:gd name="connsiteX270" fmla="*/ 2224684 w 5395786"/>
              <a:gd name="connsiteY270" fmla="*/ 280112 h 643482"/>
              <a:gd name="connsiteX271" fmla="*/ 2223065 w 5395786"/>
              <a:gd name="connsiteY271" fmla="*/ 199854 h 643482"/>
              <a:gd name="connsiteX272" fmla="*/ 1789266 w 5395786"/>
              <a:gd name="connsiteY272" fmla="*/ 199854 h 643482"/>
              <a:gd name="connsiteX273" fmla="*/ 1878558 w 5395786"/>
              <a:gd name="connsiteY273" fmla="*/ 199854 h 643482"/>
              <a:gd name="connsiteX274" fmla="*/ 1878653 w 5395786"/>
              <a:gd name="connsiteY274" fmla="*/ 199854 h 643482"/>
              <a:gd name="connsiteX275" fmla="*/ 1877034 w 5395786"/>
              <a:gd name="connsiteY275" fmla="*/ 280112 h 643482"/>
              <a:gd name="connsiteX276" fmla="*/ 1916921 w 5395786"/>
              <a:gd name="connsiteY276" fmla="*/ 280112 h 643482"/>
              <a:gd name="connsiteX277" fmla="*/ 1916921 w 5395786"/>
              <a:gd name="connsiteY277" fmla="*/ 330427 h 643482"/>
              <a:gd name="connsiteX278" fmla="*/ 1877034 w 5395786"/>
              <a:gd name="connsiteY278" fmla="*/ 330427 h 643482"/>
              <a:gd name="connsiteX279" fmla="*/ 1877034 w 5395786"/>
              <a:gd name="connsiteY279" fmla="*/ 462595 h 643482"/>
              <a:gd name="connsiteX280" fmla="*/ 1906259 w 5395786"/>
              <a:gd name="connsiteY280" fmla="*/ 496106 h 643482"/>
              <a:gd name="connsiteX281" fmla="*/ 1917397 w 5395786"/>
              <a:gd name="connsiteY281" fmla="*/ 495543 h 643482"/>
              <a:gd name="connsiteX282" fmla="*/ 1917397 w 5395786"/>
              <a:gd name="connsiteY282" fmla="*/ 542760 h 643482"/>
              <a:gd name="connsiteX283" fmla="*/ 1863707 w 5395786"/>
              <a:gd name="connsiteY283" fmla="*/ 550645 h 643482"/>
              <a:gd name="connsiteX284" fmla="*/ 1806305 w 5395786"/>
              <a:gd name="connsiteY284" fmla="*/ 525488 h 643482"/>
              <a:gd name="connsiteX285" fmla="*/ 1790884 w 5395786"/>
              <a:gd name="connsiteY285" fmla="*/ 463627 h 643482"/>
              <a:gd name="connsiteX286" fmla="*/ 1790884 w 5395786"/>
              <a:gd name="connsiteY286" fmla="*/ 330427 h 643482"/>
              <a:gd name="connsiteX287" fmla="*/ 1760041 w 5395786"/>
              <a:gd name="connsiteY287" fmla="*/ 330427 h 643482"/>
              <a:gd name="connsiteX288" fmla="*/ 1760041 w 5395786"/>
              <a:gd name="connsiteY288" fmla="*/ 280112 h 643482"/>
              <a:gd name="connsiteX289" fmla="*/ 1790884 w 5395786"/>
              <a:gd name="connsiteY289" fmla="*/ 280112 h 643482"/>
              <a:gd name="connsiteX290" fmla="*/ 1789266 w 5395786"/>
              <a:gd name="connsiteY290" fmla="*/ 199854 h 643482"/>
              <a:gd name="connsiteX291" fmla="*/ 512667 w 5395786"/>
              <a:gd name="connsiteY291" fmla="*/ 176527 h 643482"/>
              <a:gd name="connsiteX292" fmla="*/ 525185 w 5395786"/>
              <a:gd name="connsiteY292" fmla="*/ 179109 h 643482"/>
              <a:gd name="connsiteX293" fmla="*/ 522710 w 5395786"/>
              <a:gd name="connsiteY293" fmla="*/ 207457 h 643482"/>
              <a:gd name="connsiteX294" fmla="*/ 477302 w 5395786"/>
              <a:gd name="connsiteY294" fmla="*/ 254768 h 643482"/>
              <a:gd name="connsiteX295" fmla="*/ 552410 w 5395786"/>
              <a:gd name="connsiteY295" fmla="*/ 297009 h 643482"/>
              <a:gd name="connsiteX296" fmla="*/ 651412 w 5395786"/>
              <a:gd name="connsiteY296" fmla="*/ 284055 h 643482"/>
              <a:gd name="connsiteX297" fmla="*/ 690442 w 5395786"/>
              <a:gd name="connsiteY297" fmla="*/ 295319 h 643482"/>
              <a:gd name="connsiteX298" fmla="*/ 675782 w 5395786"/>
              <a:gd name="connsiteY298" fmla="*/ 319162 h 643482"/>
              <a:gd name="connsiteX299" fmla="*/ 602006 w 5395786"/>
              <a:gd name="connsiteY299" fmla="*/ 356241 h 643482"/>
              <a:gd name="connsiteX300" fmla="*/ 572687 w 5395786"/>
              <a:gd name="connsiteY300" fmla="*/ 547171 h 643482"/>
              <a:gd name="connsiteX301" fmla="*/ 537370 w 5395786"/>
              <a:gd name="connsiteY301" fmla="*/ 546608 h 643482"/>
              <a:gd name="connsiteX302" fmla="*/ 492438 w 5395786"/>
              <a:gd name="connsiteY302" fmla="*/ 338124 h 643482"/>
              <a:gd name="connsiteX303" fmla="*/ 455979 w 5395786"/>
              <a:gd name="connsiteY303" fmla="*/ 288091 h 643482"/>
              <a:gd name="connsiteX304" fmla="*/ 419044 w 5395786"/>
              <a:gd name="connsiteY304" fmla="*/ 547453 h 643482"/>
              <a:gd name="connsiteX305" fmla="*/ 384107 w 5395786"/>
              <a:gd name="connsiteY305" fmla="*/ 547453 h 643482"/>
              <a:gd name="connsiteX306" fmla="*/ 347648 w 5395786"/>
              <a:gd name="connsiteY306" fmla="*/ 290438 h 643482"/>
              <a:gd name="connsiteX307" fmla="*/ 313188 w 5395786"/>
              <a:gd name="connsiteY307" fmla="*/ 338124 h 643482"/>
              <a:gd name="connsiteX308" fmla="*/ 268256 w 5395786"/>
              <a:gd name="connsiteY308" fmla="*/ 546608 h 643482"/>
              <a:gd name="connsiteX309" fmla="*/ 232939 w 5395786"/>
              <a:gd name="connsiteY309" fmla="*/ 547171 h 643482"/>
              <a:gd name="connsiteX310" fmla="*/ 203620 w 5395786"/>
              <a:gd name="connsiteY310" fmla="*/ 356241 h 643482"/>
              <a:gd name="connsiteX311" fmla="*/ 129844 w 5395786"/>
              <a:gd name="connsiteY311" fmla="*/ 319162 h 643482"/>
              <a:gd name="connsiteX312" fmla="*/ 115184 w 5395786"/>
              <a:gd name="connsiteY312" fmla="*/ 295319 h 643482"/>
              <a:gd name="connsiteX313" fmla="*/ 154214 w 5395786"/>
              <a:gd name="connsiteY313" fmla="*/ 284055 h 643482"/>
              <a:gd name="connsiteX314" fmla="*/ 253216 w 5395786"/>
              <a:gd name="connsiteY314" fmla="*/ 297009 h 643482"/>
              <a:gd name="connsiteX315" fmla="*/ 326896 w 5395786"/>
              <a:gd name="connsiteY315" fmla="*/ 256082 h 643482"/>
              <a:gd name="connsiteX316" fmla="*/ 280441 w 5395786"/>
              <a:gd name="connsiteY316" fmla="*/ 207457 h 643482"/>
              <a:gd name="connsiteX317" fmla="*/ 272921 w 5395786"/>
              <a:gd name="connsiteY317" fmla="*/ 184084 h 643482"/>
              <a:gd name="connsiteX318" fmla="*/ 306619 w 5395786"/>
              <a:gd name="connsiteY318" fmla="*/ 184084 h 643482"/>
              <a:gd name="connsiteX319" fmla="*/ 402194 w 5395786"/>
              <a:gd name="connsiteY319" fmla="*/ 233647 h 643482"/>
              <a:gd name="connsiteX320" fmla="*/ 496436 w 5395786"/>
              <a:gd name="connsiteY320" fmla="*/ 184084 h 643482"/>
              <a:gd name="connsiteX321" fmla="*/ 512667 w 5395786"/>
              <a:gd name="connsiteY321" fmla="*/ 176527 h 643482"/>
              <a:gd name="connsiteX322" fmla="*/ 3224316 w 5395786"/>
              <a:gd name="connsiteY322" fmla="*/ 172913 h 643482"/>
              <a:gd name="connsiteX323" fmla="*/ 3324079 w 5395786"/>
              <a:gd name="connsiteY323" fmla="*/ 172913 h 643482"/>
              <a:gd name="connsiteX324" fmla="*/ 3321414 w 5395786"/>
              <a:gd name="connsiteY324" fmla="*/ 259836 h 643482"/>
              <a:gd name="connsiteX325" fmla="*/ 3321414 w 5395786"/>
              <a:gd name="connsiteY325" fmla="*/ 319725 h 643482"/>
              <a:gd name="connsiteX326" fmla="*/ 3361586 w 5395786"/>
              <a:gd name="connsiteY326" fmla="*/ 320758 h 643482"/>
              <a:gd name="connsiteX327" fmla="*/ 3401662 w 5395786"/>
              <a:gd name="connsiteY327" fmla="*/ 319725 h 643482"/>
              <a:gd name="connsiteX328" fmla="*/ 3401662 w 5395786"/>
              <a:gd name="connsiteY328" fmla="*/ 259836 h 643482"/>
              <a:gd name="connsiteX329" fmla="*/ 3398997 w 5395786"/>
              <a:gd name="connsiteY329" fmla="*/ 172913 h 643482"/>
              <a:gd name="connsiteX330" fmla="*/ 3498760 w 5395786"/>
              <a:gd name="connsiteY330" fmla="*/ 172913 h 643482"/>
              <a:gd name="connsiteX331" fmla="*/ 3493525 w 5395786"/>
              <a:gd name="connsiteY331" fmla="*/ 358775 h 643482"/>
              <a:gd name="connsiteX332" fmla="*/ 3498760 w 5395786"/>
              <a:gd name="connsiteY332" fmla="*/ 544636 h 643482"/>
              <a:gd name="connsiteX333" fmla="*/ 3398997 w 5395786"/>
              <a:gd name="connsiteY333" fmla="*/ 544636 h 643482"/>
              <a:gd name="connsiteX334" fmla="*/ 3401662 w 5395786"/>
              <a:gd name="connsiteY334" fmla="*/ 457713 h 643482"/>
              <a:gd name="connsiteX335" fmla="*/ 3401662 w 5395786"/>
              <a:gd name="connsiteY335" fmla="*/ 381679 h 643482"/>
              <a:gd name="connsiteX336" fmla="*/ 3361586 w 5395786"/>
              <a:gd name="connsiteY336" fmla="*/ 380646 h 643482"/>
              <a:gd name="connsiteX337" fmla="*/ 3321414 w 5395786"/>
              <a:gd name="connsiteY337" fmla="*/ 381679 h 643482"/>
              <a:gd name="connsiteX338" fmla="*/ 3321414 w 5395786"/>
              <a:gd name="connsiteY338" fmla="*/ 457713 h 643482"/>
              <a:gd name="connsiteX339" fmla="*/ 3324079 w 5395786"/>
              <a:gd name="connsiteY339" fmla="*/ 544636 h 643482"/>
              <a:gd name="connsiteX340" fmla="*/ 3224316 w 5395786"/>
              <a:gd name="connsiteY340" fmla="*/ 544636 h 643482"/>
              <a:gd name="connsiteX341" fmla="*/ 3229647 w 5395786"/>
              <a:gd name="connsiteY341" fmla="*/ 358775 h 643482"/>
              <a:gd name="connsiteX342" fmla="*/ 3224316 w 5395786"/>
              <a:gd name="connsiteY342" fmla="*/ 172913 h 643482"/>
              <a:gd name="connsiteX343" fmla="*/ 1363463 w 5395786"/>
              <a:gd name="connsiteY343" fmla="*/ 170003 h 643482"/>
              <a:gd name="connsiteX344" fmla="*/ 1454849 w 5395786"/>
              <a:gd name="connsiteY344" fmla="*/ 170003 h 643482"/>
              <a:gd name="connsiteX345" fmla="*/ 1454849 w 5395786"/>
              <a:gd name="connsiteY345" fmla="*/ 288466 h 643482"/>
              <a:gd name="connsiteX346" fmla="*/ 1506444 w 5395786"/>
              <a:gd name="connsiteY346" fmla="*/ 273823 h 643482"/>
              <a:gd name="connsiteX347" fmla="*/ 1604304 w 5395786"/>
              <a:gd name="connsiteY347" fmla="*/ 405897 h 643482"/>
              <a:gd name="connsiteX348" fmla="*/ 1487882 w 5395786"/>
              <a:gd name="connsiteY348" fmla="*/ 550550 h 643482"/>
              <a:gd name="connsiteX349" fmla="*/ 1419342 w 5395786"/>
              <a:gd name="connsiteY349" fmla="*/ 524361 h 643482"/>
              <a:gd name="connsiteX350" fmla="*/ 1389546 w 5395786"/>
              <a:gd name="connsiteY350" fmla="*/ 549518 h 643482"/>
              <a:gd name="connsiteX351" fmla="*/ 1364034 w 5395786"/>
              <a:gd name="connsiteY351" fmla="*/ 534311 h 643482"/>
              <a:gd name="connsiteX352" fmla="*/ 1368794 w 5395786"/>
              <a:gd name="connsiteY352" fmla="*/ 427393 h 643482"/>
              <a:gd name="connsiteX353" fmla="*/ 1368794 w 5395786"/>
              <a:gd name="connsiteY353" fmla="*/ 276920 h 643482"/>
              <a:gd name="connsiteX354" fmla="*/ 1363463 w 5395786"/>
              <a:gd name="connsiteY354" fmla="*/ 170003 h 643482"/>
              <a:gd name="connsiteX355" fmla="*/ 808387 w 5395786"/>
              <a:gd name="connsiteY355" fmla="*/ 170003 h 643482"/>
              <a:gd name="connsiteX356" fmla="*/ 908912 w 5395786"/>
              <a:gd name="connsiteY356" fmla="*/ 170003 h 643482"/>
              <a:gd name="connsiteX357" fmla="*/ 906246 w 5395786"/>
              <a:gd name="connsiteY357" fmla="*/ 257583 h 643482"/>
              <a:gd name="connsiteX358" fmla="*/ 906246 w 5395786"/>
              <a:gd name="connsiteY358" fmla="*/ 317848 h 643482"/>
              <a:gd name="connsiteX359" fmla="*/ 946609 w 5395786"/>
              <a:gd name="connsiteY359" fmla="*/ 318880 h 643482"/>
              <a:gd name="connsiteX360" fmla="*/ 986971 w 5395786"/>
              <a:gd name="connsiteY360" fmla="*/ 317848 h 643482"/>
              <a:gd name="connsiteX361" fmla="*/ 986971 w 5395786"/>
              <a:gd name="connsiteY361" fmla="*/ 257583 h 643482"/>
              <a:gd name="connsiteX362" fmla="*/ 984306 w 5395786"/>
              <a:gd name="connsiteY362" fmla="*/ 170003 h 643482"/>
              <a:gd name="connsiteX363" fmla="*/ 1084830 w 5395786"/>
              <a:gd name="connsiteY363" fmla="*/ 170003 h 643482"/>
              <a:gd name="connsiteX364" fmla="*/ 1079500 w 5395786"/>
              <a:gd name="connsiteY364" fmla="*/ 357179 h 643482"/>
              <a:gd name="connsiteX365" fmla="*/ 1084830 w 5395786"/>
              <a:gd name="connsiteY365" fmla="*/ 544355 h 643482"/>
              <a:gd name="connsiteX366" fmla="*/ 984306 w 5395786"/>
              <a:gd name="connsiteY366" fmla="*/ 544355 h 643482"/>
              <a:gd name="connsiteX367" fmla="*/ 986971 w 5395786"/>
              <a:gd name="connsiteY367" fmla="*/ 456775 h 643482"/>
              <a:gd name="connsiteX368" fmla="*/ 986971 w 5395786"/>
              <a:gd name="connsiteY368" fmla="*/ 380271 h 643482"/>
              <a:gd name="connsiteX369" fmla="*/ 946609 w 5395786"/>
              <a:gd name="connsiteY369" fmla="*/ 379238 h 643482"/>
              <a:gd name="connsiteX370" fmla="*/ 906246 w 5395786"/>
              <a:gd name="connsiteY370" fmla="*/ 380271 h 643482"/>
              <a:gd name="connsiteX371" fmla="*/ 906246 w 5395786"/>
              <a:gd name="connsiteY371" fmla="*/ 456775 h 643482"/>
              <a:gd name="connsiteX372" fmla="*/ 908912 w 5395786"/>
              <a:gd name="connsiteY372" fmla="*/ 544355 h 643482"/>
              <a:gd name="connsiteX373" fmla="*/ 808387 w 5395786"/>
              <a:gd name="connsiteY373" fmla="*/ 544355 h 643482"/>
              <a:gd name="connsiteX374" fmla="*/ 813718 w 5395786"/>
              <a:gd name="connsiteY374" fmla="*/ 357179 h 643482"/>
              <a:gd name="connsiteX375" fmla="*/ 808387 w 5395786"/>
              <a:gd name="connsiteY375" fmla="*/ 170003 h 643482"/>
              <a:gd name="connsiteX376" fmla="*/ 4776359 w 5395786"/>
              <a:gd name="connsiteY376" fmla="*/ 169252 h 643482"/>
              <a:gd name="connsiteX377" fmla="*/ 4823860 w 5395786"/>
              <a:gd name="connsiteY377" fmla="*/ 216093 h 643482"/>
              <a:gd name="connsiteX378" fmla="*/ 4776359 w 5395786"/>
              <a:gd name="connsiteY378" fmla="*/ 262934 h 643482"/>
              <a:gd name="connsiteX379" fmla="*/ 4728857 w 5395786"/>
              <a:gd name="connsiteY379" fmla="*/ 216093 h 643482"/>
              <a:gd name="connsiteX380" fmla="*/ 4776359 w 5395786"/>
              <a:gd name="connsiteY380" fmla="*/ 169252 h 643482"/>
              <a:gd name="connsiteX381" fmla="*/ 2614027 w 5395786"/>
              <a:gd name="connsiteY381" fmla="*/ 167563 h 643482"/>
              <a:gd name="connsiteX382" fmla="*/ 2647345 w 5395786"/>
              <a:gd name="connsiteY382" fmla="*/ 172256 h 643482"/>
              <a:gd name="connsiteX383" fmla="*/ 2647345 w 5395786"/>
              <a:gd name="connsiteY383" fmla="*/ 226889 h 643482"/>
              <a:gd name="connsiteX384" fmla="*/ 2647249 w 5395786"/>
              <a:gd name="connsiteY384" fmla="*/ 226982 h 643482"/>
              <a:gd name="connsiteX385" fmla="*/ 2626687 w 5395786"/>
              <a:gd name="connsiteY385" fmla="*/ 221726 h 643482"/>
              <a:gd name="connsiteX386" fmla="*/ 2593941 w 5395786"/>
              <a:gd name="connsiteY386" fmla="*/ 256082 h 643482"/>
              <a:gd name="connsiteX387" fmla="*/ 2599177 w 5395786"/>
              <a:gd name="connsiteY387" fmla="*/ 282084 h 643482"/>
              <a:gd name="connsiteX388" fmla="*/ 2638777 w 5395786"/>
              <a:gd name="connsiteY388" fmla="*/ 282084 h 643482"/>
              <a:gd name="connsiteX389" fmla="*/ 2638777 w 5395786"/>
              <a:gd name="connsiteY389" fmla="*/ 332022 h 643482"/>
              <a:gd name="connsiteX390" fmla="*/ 2598700 w 5395786"/>
              <a:gd name="connsiteY390" fmla="*/ 332022 h 643482"/>
              <a:gd name="connsiteX391" fmla="*/ 2598700 w 5395786"/>
              <a:gd name="connsiteY391" fmla="*/ 438189 h 643482"/>
              <a:gd name="connsiteX392" fmla="*/ 2603460 w 5395786"/>
              <a:gd name="connsiteY392" fmla="*/ 544355 h 643482"/>
              <a:gd name="connsiteX393" fmla="*/ 2508457 w 5395786"/>
              <a:gd name="connsiteY393" fmla="*/ 544355 h 643482"/>
              <a:gd name="connsiteX394" fmla="*/ 2513216 w 5395786"/>
              <a:gd name="connsiteY394" fmla="*/ 438189 h 643482"/>
              <a:gd name="connsiteX395" fmla="*/ 2513216 w 5395786"/>
              <a:gd name="connsiteY395" fmla="*/ 332022 h 643482"/>
              <a:gd name="connsiteX396" fmla="*/ 2484182 w 5395786"/>
              <a:gd name="connsiteY396" fmla="*/ 332022 h 643482"/>
              <a:gd name="connsiteX397" fmla="*/ 2484182 w 5395786"/>
              <a:gd name="connsiteY397" fmla="*/ 282084 h 643482"/>
              <a:gd name="connsiteX398" fmla="*/ 2513216 w 5395786"/>
              <a:gd name="connsiteY398" fmla="*/ 282084 h 643482"/>
              <a:gd name="connsiteX399" fmla="*/ 2513216 w 5395786"/>
              <a:gd name="connsiteY399" fmla="*/ 261808 h 643482"/>
              <a:gd name="connsiteX400" fmla="*/ 2543298 w 5395786"/>
              <a:gd name="connsiteY400" fmla="*/ 189998 h 643482"/>
              <a:gd name="connsiteX401" fmla="*/ 2614027 w 5395786"/>
              <a:gd name="connsiteY401" fmla="*/ 167563 h 643482"/>
              <a:gd name="connsiteX402" fmla="*/ 1683220 w 5395786"/>
              <a:gd name="connsiteY402" fmla="*/ 166342 h 643482"/>
              <a:gd name="connsiteX403" fmla="*/ 1731102 w 5395786"/>
              <a:gd name="connsiteY403" fmla="*/ 213558 h 643482"/>
              <a:gd name="connsiteX404" fmla="*/ 1683220 w 5395786"/>
              <a:gd name="connsiteY404" fmla="*/ 260775 h 643482"/>
              <a:gd name="connsiteX405" fmla="*/ 1635337 w 5395786"/>
              <a:gd name="connsiteY405" fmla="*/ 213558 h 643482"/>
              <a:gd name="connsiteX406" fmla="*/ 1683220 w 5395786"/>
              <a:gd name="connsiteY406" fmla="*/ 166342 h 643482"/>
              <a:gd name="connsiteX407" fmla="*/ 402765 w 5395786"/>
              <a:gd name="connsiteY407" fmla="*/ 150103 h 643482"/>
              <a:gd name="connsiteX408" fmla="*/ 434179 w 5395786"/>
              <a:gd name="connsiteY408" fmla="*/ 181080 h 643482"/>
              <a:gd name="connsiteX409" fmla="*/ 402765 w 5395786"/>
              <a:gd name="connsiteY409" fmla="*/ 212057 h 643482"/>
              <a:gd name="connsiteX410" fmla="*/ 371351 w 5395786"/>
              <a:gd name="connsiteY410" fmla="*/ 181080 h 643482"/>
              <a:gd name="connsiteX411" fmla="*/ 402765 w 5395786"/>
              <a:gd name="connsiteY411" fmla="*/ 150103 h 643482"/>
              <a:gd name="connsiteX412" fmla="*/ 284273 w 5395786"/>
              <a:gd name="connsiteY412" fmla="*/ 1027 h 643482"/>
              <a:gd name="connsiteX413" fmla="*/ 322993 w 5395786"/>
              <a:gd name="connsiteY413" fmla="*/ 5544 h 643482"/>
              <a:gd name="connsiteX414" fmla="*/ 696725 w 5395786"/>
              <a:gd name="connsiteY414" fmla="*/ 183239 h 643482"/>
              <a:gd name="connsiteX415" fmla="*/ 655601 w 5395786"/>
              <a:gd name="connsiteY415" fmla="*/ 210555 h 643482"/>
              <a:gd name="connsiteX416" fmla="*/ 404670 w 5395786"/>
              <a:gd name="connsiteY416" fmla="*/ 97536 h 643482"/>
              <a:gd name="connsiteX417" fmla="*/ 174491 w 5395786"/>
              <a:gd name="connsiteY417" fmla="*/ 214686 h 643482"/>
              <a:gd name="connsiteX418" fmla="*/ 92529 w 5395786"/>
              <a:gd name="connsiteY418" fmla="*/ 214780 h 643482"/>
              <a:gd name="connsiteX419" fmla="*/ 0 w 5395786"/>
              <a:gd name="connsiteY419" fmla="*/ 164465 h 643482"/>
              <a:gd name="connsiteX420" fmla="*/ 247695 w 5395786"/>
              <a:gd name="connsiteY420" fmla="*/ 15307 h 643482"/>
              <a:gd name="connsiteX421" fmla="*/ 284273 w 5395786"/>
              <a:gd name="connsiteY421" fmla="*/ 1027 h 64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5395786" h="643482">
                <a:moveTo>
                  <a:pt x="4348747" y="409183"/>
                </a:moveTo>
                <a:cubicBezTo>
                  <a:pt x="4315524" y="417537"/>
                  <a:pt x="4294867" y="437813"/>
                  <a:pt x="4294867" y="463815"/>
                </a:cubicBezTo>
                <a:cubicBezTo>
                  <a:pt x="4294867" y="482026"/>
                  <a:pt x="4306481" y="496106"/>
                  <a:pt x="4323426" y="496106"/>
                </a:cubicBezTo>
                <a:cubicBezTo>
                  <a:pt x="4334468" y="496106"/>
                  <a:pt x="4345606" y="489348"/>
                  <a:pt x="4348747" y="484654"/>
                </a:cubicBezTo>
                <a:close/>
                <a:moveTo>
                  <a:pt x="2082749" y="408056"/>
                </a:moveTo>
                <a:cubicBezTo>
                  <a:pt x="2049241" y="416411"/>
                  <a:pt x="2028488" y="436874"/>
                  <a:pt x="2028488" y="463158"/>
                </a:cubicBezTo>
                <a:cubicBezTo>
                  <a:pt x="2028488" y="481462"/>
                  <a:pt x="2040197" y="495637"/>
                  <a:pt x="2057237" y="495637"/>
                </a:cubicBezTo>
                <a:cubicBezTo>
                  <a:pt x="2068375" y="495637"/>
                  <a:pt x="2079608" y="488784"/>
                  <a:pt x="2082749" y="484091"/>
                </a:cubicBezTo>
                <a:close/>
                <a:moveTo>
                  <a:pt x="1246375" y="408056"/>
                </a:moveTo>
                <a:lnTo>
                  <a:pt x="1246375" y="408106"/>
                </a:lnTo>
                <a:lnTo>
                  <a:pt x="1206774" y="428884"/>
                </a:lnTo>
                <a:cubicBezTo>
                  <a:pt x="1197398" y="438329"/>
                  <a:pt x="1192210" y="450016"/>
                  <a:pt x="1192210" y="463158"/>
                </a:cubicBezTo>
                <a:cubicBezTo>
                  <a:pt x="1192210" y="481462"/>
                  <a:pt x="1203918" y="495637"/>
                  <a:pt x="1220863" y="495637"/>
                </a:cubicBezTo>
                <a:cubicBezTo>
                  <a:pt x="1232001" y="495637"/>
                  <a:pt x="1243234" y="488784"/>
                  <a:pt x="1246375" y="484091"/>
                </a:cubicBezTo>
                <a:lnTo>
                  <a:pt x="1246375" y="408106"/>
                </a:lnTo>
                <a:lnTo>
                  <a:pt x="1246470" y="408056"/>
                </a:lnTo>
                <a:close/>
                <a:moveTo>
                  <a:pt x="79106" y="336622"/>
                </a:moveTo>
                <a:cubicBezTo>
                  <a:pt x="86912" y="337748"/>
                  <a:pt x="123752" y="353425"/>
                  <a:pt x="138317" y="360840"/>
                </a:cubicBezTo>
                <a:cubicBezTo>
                  <a:pt x="173443" y="378676"/>
                  <a:pt x="175252" y="396417"/>
                  <a:pt x="179250" y="425235"/>
                </a:cubicBezTo>
                <a:cubicBezTo>
                  <a:pt x="183534" y="455930"/>
                  <a:pt x="187247" y="513191"/>
                  <a:pt x="187818" y="534875"/>
                </a:cubicBezTo>
                <a:cubicBezTo>
                  <a:pt x="173158" y="528679"/>
                  <a:pt x="115661" y="481181"/>
                  <a:pt x="101953" y="469541"/>
                </a:cubicBezTo>
                <a:cubicBezTo>
                  <a:pt x="91291" y="460436"/>
                  <a:pt x="79392" y="453959"/>
                  <a:pt x="79392" y="439879"/>
                </a:cubicBezTo>
                <a:cubicBezTo>
                  <a:pt x="79392" y="434528"/>
                  <a:pt x="76917" y="349858"/>
                  <a:pt x="79106" y="336622"/>
                </a:cubicBezTo>
                <a:close/>
                <a:moveTo>
                  <a:pt x="1476649" y="330989"/>
                </a:moveTo>
                <a:cubicBezTo>
                  <a:pt x="1462274" y="330989"/>
                  <a:pt x="1454849" y="339907"/>
                  <a:pt x="1454849" y="352485"/>
                </a:cubicBezTo>
                <a:lnTo>
                  <a:pt x="1454849" y="470949"/>
                </a:lnTo>
                <a:cubicBezTo>
                  <a:pt x="1454849" y="486156"/>
                  <a:pt x="1460656" y="498171"/>
                  <a:pt x="1477696" y="498171"/>
                </a:cubicBezTo>
                <a:cubicBezTo>
                  <a:pt x="1499495" y="498171"/>
                  <a:pt x="1514917" y="476206"/>
                  <a:pt x="1514917" y="413782"/>
                </a:cubicBezTo>
                <a:cubicBezTo>
                  <a:pt x="1514917" y="369194"/>
                  <a:pt x="1503208" y="330989"/>
                  <a:pt x="1476649" y="330989"/>
                </a:cubicBezTo>
                <a:close/>
                <a:moveTo>
                  <a:pt x="2767289" y="328080"/>
                </a:moveTo>
                <a:cubicBezTo>
                  <a:pt x="2751391" y="328080"/>
                  <a:pt x="2737779" y="350514"/>
                  <a:pt x="2737779" y="413407"/>
                </a:cubicBezTo>
                <a:cubicBezTo>
                  <a:pt x="2737779" y="476394"/>
                  <a:pt x="2751487" y="498828"/>
                  <a:pt x="2767289" y="498828"/>
                </a:cubicBezTo>
                <a:cubicBezTo>
                  <a:pt x="2783091" y="498828"/>
                  <a:pt x="2796894" y="476487"/>
                  <a:pt x="2796894" y="413407"/>
                </a:cubicBezTo>
                <a:cubicBezTo>
                  <a:pt x="2796894" y="350327"/>
                  <a:pt x="2783186" y="328080"/>
                  <a:pt x="2767289" y="328080"/>
                </a:cubicBezTo>
                <a:close/>
                <a:moveTo>
                  <a:pt x="4728857" y="282271"/>
                </a:moveTo>
                <a:lnTo>
                  <a:pt x="4820146" y="282271"/>
                </a:lnTo>
                <a:lnTo>
                  <a:pt x="4819232" y="332667"/>
                </a:lnTo>
                <a:cubicBezTo>
                  <a:pt x="4819101" y="352978"/>
                  <a:pt x="4819101" y="376938"/>
                  <a:pt x="4819101" y="405052"/>
                </a:cubicBezTo>
                <a:cubicBezTo>
                  <a:pt x="4819101" y="475830"/>
                  <a:pt x="4819101" y="511219"/>
                  <a:pt x="4823860" y="544543"/>
                </a:cubicBezTo>
                <a:lnTo>
                  <a:pt x="4728857" y="544543"/>
                </a:lnTo>
                <a:cubicBezTo>
                  <a:pt x="4733617" y="511219"/>
                  <a:pt x="4733617" y="475830"/>
                  <a:pt x="4733617" y="438376"/>
                </a:cubicBezTo>
                <a:lnTo>
                  <a:pt x="4733617" y="388437"/>
                </a:lnTo>
                <a:cubicBezTo>
                  <a:pt x="4733617" y="350983"/>
                  <a:pt x="4733617" y="315595"/>
                  <a:pt x="4728857" y="282271"/>
                </a:cubicBezTo>
                <a:close/>
                <a:moveTo>
                  <a:pt x="4820148" y="282177"/>
                </a:moveTo>
                <a:lnTo>
                  <a:pt x="4820148" y="282271"/>
                </a:lnTo>
                <a:lnTo>
                  <a:pt x="4820146" y="282271"/>
                </a:lnTo>
                <a:close/>
                <a:moveTo>
                  <a:pt x="3892101" y="282177"/>
                </a:moveTo>
                <a:lnTo>
                  <a:pt x="3892196" y="282271"/>
                </a:lnTo>
                <a:lnTo>
                  <a:pt x="3892132" y="282271"/>
                </a:lnTo>
                <a:close/>
                <a:moveTo>
                  <a:pt x="3544263" y="282177"/>
                </a:moveTo>
                <a:lnTo>
                  <a:pt x="3634507" y="282177"/>
                </a:lnTo>
                <a:lnTo>
                  <a:pt x="3634507" y="456587"/>
                </a:lnTo>
                <a:cubicBezTo>
                  <a:pt x="3634507" y="477426"/>
                  <a:pt x="3642979" y="489441"/>
                  <a:pt x="3658305" y="489441"/>
                </a:cubicBezTo>
                <a:cubicBezTo>
                  <a:pt x="3671442" y="489441"/>
                  <a:pt x="3685245" y="480054"/>
                  <a:pt x="3685245" y="461843"/>
                </a:cubicBezTo>
                <a:lnTo>
                  <a:pt x="3685245" y="388437"/>
                </a:lnTo>
                <a:cubicBezTo>
                  <a:pt x="3685245" y="350983"/>
                  <a:pt x="3685245" y="315595"/>
                  <a:pt x="3680486" y="282271"/>
                </a:cubicBezTo>
                <a:lnTo>
                  <a:pt x="3775489" y="282271"/>
                </a:lnTo>
                <a:cubicBezTo>
                  <a:pt x="3770729" y="315595"/>
                  <a:pt x="3770729" y="350983"/>
                  <a:pt x="3770729" y="388437"/>
                </a:cubicBezTo>
                <a:lnTo>
                  <a:pt x="3770729" y="438376"/>
                </a:lnTo>
                <a:cubicBezTo>
                  <a:pt x="3770729" y="475830"/>
                  <a:pt x="3770729" y="511219"/>
                  <a:pt x="3775489" y="544542"/>
                </a:cubicBezTo>
                <a:lnTo>
                  <a:pt x="3698382" y="544542"/>
                </a:lnTo>
                <a:cubicBezTo>
                  <a:pt x="3694669" y="536751"/>
                  <a:pt x="3692099" y="527928"/>
                  <a:pt x="3690481" y="521075"/>
                </a:cubicBezTo>
                <a:cubicBezTo>
                  <a:pt x="3670966" y="539849"/>
                  <a:pt x="3650880" y="550738"/>
                  <a:pt x="3623464" y="550738"/>
                </a:cubicBezTo>
                <a:cubicBezTo>
                  <a:pt x="3578533" y="550738"/>
                  <a:pt x="3549023" y="518447"/>
                  <a:pt x="3549023" y="468508"/>
                </a:cubicBezTo>
                <a:lnTo>
                  <a:pt x="3549023" y="388343"/>
                </a:lnTo>
                <a:cubicBezTo>
                  <a:pt x="3549023" y="350890"/>
                  <a:pt x="3549023" y="315501"/>
                  <a:pt x="3544263" y="282177"/>
                </a:cubicBezTo>
                <a:close/>
                <a:moveTo>
                  <a:pt x="5033954" y="282084"/>
                </a:moveTo>
                <a:lnTo>
                  <a:pt x="5125245" y="282084"/>
                </a:lnTo>
                <a:lnTo>
                  <a:pt x="5125340" y="282178"/>
                </a:lnTo>
                <a:cubicBezTo>
                  <a:pt x="5132194" y="322823"/>
                  <a:pt x="5152280" y="396699"/>
                  <a:pt x="5162846" y="430492"/>
                </a:cubicBezTo>
                <a:lnTo>
                  <a:pt x="5163894" y="430492"/>
                </a:lnTo>
                <a:cubicBezTo>
                  <a:pt x="5178649" y="377362"/>
                  <a:pt x="5189787" y="317567"/>
                  <a:pt x="5194451" y="282178"/>
                </a:cubicBezTo>
                <a:lnTo>
                  <a:pt x="5269940" y="282178"/>
                </a:lnTo>
                <a:cubicBezTo>
                  <a:pt x="5252520" y="353519"/>
                  <a:pt x="5212919" y="498172"/>
                  <a:pt x="5179125" y="566415"/>
                </a:cubicBezTo>
                <a:cubicBezTo>
                  <a:pt x="5161704" y="601241"/>
                  <a:pt x="5135336" y="643482"/>
                  <a:pt x="5062988" y="643482"/>
                </a:cubicBezTo>
                <a:cubicBezTo>
                  <a:pt x="5055563" y="643482"/>
                  <a:pt x="5044520" y="643013"/>
                  <a:pt x="5037667" y="640853"/>
                </a:cubicBezTo>
                <a:lnTo>
                  <a:pt x="5037667" y="574206"/>
                </a:lnTo>
                <a:cubicBezTo>
                  <a:pt x="5042426" y="576834"/>
                  <a:pt x="5054040" y="581997"/>
                  <a:pt x="5067272" y="581997"/>
                </a:cubicBezTo>
                <a:cubicBezTo>
                  <a:pt x="5094688" y="581997"/>
                  <a:pt x="5113155" y="559656"/>
                  <a:pt x="5113155" y="540319"/>
                </a:cubicBezTo>
                <a:cubicBezTo>
                  <a:pt x="5113155" y="530463"/>
                  <a:pt x="5111061" y="524174"/>
                  <a:pt x="5089928" y="468978"/>
                </a:cubicBezTo>
                <a:cubicBezTo>
                  <a:pt x="5061370" y="395009"/>
                  <a:pt x="5039761" y="316910"/>
                  <a:pt x="5033954" y="282084"/>
                </a:cubicBezTo>
                <a:close/>
                <a:moveTo>
                  <a:pt x="1635337" y="280206"/>
                </a:moveTo>
                <a:lnTo>
                  <a:pt x="1727292" y="280206"/>
                </a:lnTo>
                <a:lnTo>
                  <a:pt x="1726378" y="330954"/>
                </a:lnTo>
                <a:cubicBezTo>
                  <a:pt x="1726247" y="351406"/>
                  <a:pt x="1726247" y="375531"/>
                  <a:pt x="1726247" y="403832"/>
                </a:cubicBezTo>
                <a:cubicBezTo>
                  <a:pt x="1726247" y="475173"/>
                  <a:pt x="1726247" y="510749"/>
                  <a:pt x="1731007" y="544355"/>
                </a:cubicBezTo>
                <a:lnTo>
                  <a:pt x="1635337" y="544355"/>
                </a:lnTo>
                <a:cubicBezTo>
                  <a:pt x="1640097" y="510749"/>
                  <a:pt x="1640097" y="475173"/>
                  <a:pt x="1640097" y="437437"/>
                </a:cubicBezTo>
                <a:lnTo>
                  <a:pt x="1640097" y="387123"/>
                </a:lnTo>
                <a:cubicBezTo>
                  <a:pt x="1640097" y="349388"/>
                  <a:pt x="1640097" y="313717"/>
                  <a:pt x="1635337" y="280206"/>
                </a:cubicBezTo>
                <a:close/>
                <a:moveTo>
                  <a:pt x="1727294" y="280112"/>
                </a:moveTo>
                <a:lnTo>
                  <a:pt x="1727294" y="280206"/>
                </a:lnTo>
                <a:lnTo>
                  <a:pt x="1727292" y="280206"/>
                </a:lnTo>
                <a:close/>
                <a:moveTo>
                  <a:pt x="4289631" y="275982"/>
                </a:moveTo>
                <a:cubicBezTo>
                  <a:pt x="4398914" y="275982"/>
                  <a:pt x="4432137" y="318129"/>
                  <a:pt x="4432137" y="387875"/>
                </a:cubicBezTo>
                <a:lnTo>
                  <a:pt x="4432137" y="452926"/>
                </a:lnTo>
                <a:cubicBezTo>
                  <a:pt x="4432137" y="477895"/>
                  <a:pt x="4432137" y="506056"/>
                  <a:pt x="4445845" y="544543"/>
                </a:cubicBezTo>
                <a:lnTo>
                  <a:pt x="4361884" y="544543"/>
                </a:lnTo>
                <a:cubicBezTo>
                  <a:pt x="4355601" y="536188"/>
                  <a:pt x="4353412" y="530462"/>
                  <a:pt x="4352935" y="528397"/>
                </a:cubicBezTo>
                <a:cubicBezTo>
                  <a:pt x="4338656" y="538817"/>
                  <a:pt x="4319142" y="548673"/>
                  <a:pt x="4293820" y="548673"/>
                </a:cubicBezTo>
                <a:cubicBezTo>
                  <a:pt x="4242606" y="548673"/>
                  <a:pt x="4209383" y="513754"/>
                  <a:pt x="4209383" y="470104"/>
                </a:cubicBezTo>
                <a:cubicBezTo>
                  <a:pt x="4209383" y="422231"/>
                  <a:pt x="4247936" y="389940"/>
                  <a:pt x="4298104" y="373794"/>
                </a:cubicBezTo>
                <a:lnTo>
                  <a:pt x="4341893" y="359714"/>
                </a:lnTo>
                <a:cubicBezTo>
                  <a:pt x="4341417" y="341503"/>
                  <a:pt x="4329232" y="325921"/>
                  <a:pt x="4304387" y="325921"/>
                </a:cubicBezTo>
                <a:cubicBezTo>
                  <a:pt x="4287537" y="325921"/>
                  <a:pt x="4261073" y="333712"/>
                  <a:pt x="4234228" y="352955"/>
                </a:cubicBezTo>
                <a:lnTo>
                  <a:pt x="4234228" y="280112"/>
                </a:lnTo>
                <a:cubicBezTo>
                  <a:pt x="4241654" y="279080"/>
                  <a:pt x="4270117" y="275982"/>
                  <a:pt x="4289631" y="275982"/>
                </a:cubicBezTo>
                <a:close/>
                <a:moveTo>
                  <a:pt x="2767289" y="275982"/>
                </a:moveTo>
                <a:cubicBezTo>
                  <a:pt x="2831735" y="275982"/>
                  <a:pt x="2890851" y="324888"/>
                  <a:pt x="2890851" y="413407"/>
                </a:cubicBezTo>
                <a:cubicBezTo>
                  <a:pt x="2890851" y="501926"/>
                  <a:pt x="2831735" y="550832"/>
                  <a:pt x="2767289" y="550832"/>
                </a:cubicBezTo>
                <a:cubicBezTo>
                  <a:pt x="2702842" y="550832"/>
                  <a:pt x="2643727" y="501926"/>
                  <a:pt x="2643727" y="413407"/>
                </a:cubicBezTo>
                <a:cubicBezTo>
                  <a:pt x="2643727" y="324888"/>
                  <a:pt x="2702842" y="275982"/>
                  <a:pt x="2767289" y="275982"/>
                </a:cubicBezTo>
                <a:close/>
                <a:moveTo>
                  <a:pt x="4618432" y="275888"/>
                </a:moveTo>
                <a:cubicBezTo>
                  <a:pt x="4663268" y="275888"/>
                  <a:pt x="4692874" y="308179"/>
                  <a:pt x="4692874" y="358118"/>
                </a:cubicBezTo>
                <a:lnTo>
                  <a:pt x="4692874" y="438282"/>
                </a:lnTo>
                <a:cubicBezTo>
                  <a:pt x="4692874" y="475736"/>
                  <a:pt x="4692874" y="511125"/>
                  <a:pt x="4697633" y="544449"/>
                </a:cubicBezTo>
                <a:lnTo>
                  <a:pt x="4602630" y="544449"/>
                </a:lnTo>
                <a:cubicBezTo>
                  <a:pt x="4607389" y="511125"/>
                  <a:pt x="4607389" y="475736"/>
                  <a:pt x="4607389" y="438282"/>
                </a:cubicBezTo>
                <a:lnTo>
                  <a:pt x="4607389" y="366472"/>
                </a:lnTo>
                <a:cubicBezTo>
                  <a:pt x="4607389" y="350327"/>
                  <a:pt x="4600535" y="337279"/>
                  <a:pt x="4584638" y="337279"/>
                </a:cubicBezTo>
                <a:cubicBezTo>
                  <a:pt x="4571406" y="337279"/>
                  <a:pt x="4556651" y="346666"/>
                  <a:pt x="4556651" y="362248"/>
                </a:cubicBezTo>
                <a:lnTo>
                  <a:pt x="4556651" y="438282"/>
                </a:lnTo>
                <a:cubicBezTo>
                  <a:pt x="4556651" y="475736"/>
                  <a:pt x="4556651" y="511125"/>
                  <a:pt x="4561411" y="544449"/>
                </a:cubicBezTo>
                <a:lnTo>
                  <a:pt x="4466407" y="544449"/>
                </a:lnTo>
                <a:cubicBezTo>
                  <a:pt x="4471167" y="511125"/>
                  <a:pt x="4471167" y="475736"/>
                  <a:pt x="4471167" y="438282"/>
                </a:cubicBezTo>
                <a:lnTo>
                  <a:pt x="4471167" y="388344"/>
                </a:lnTo>
                <a:cubicBezTo>
                  <a:pt x="4471167" y="350890"/>
                  <a:pt x="4471167" y="315501"/>
                  <a:pt x="4466407" y="282177"/>
                </a:cubicBezTo>
                <a:lnTo>
                  <a:pt x="4543514" y="282177"/>
                </a:lnTo>
                <a:cubicBezTo>
                  <a:pt x="4547227" y="289968"/>
                  <a:pt x="4549797" y="298792"/>
                  <a:pt x="4551415" y="305551"/>
                </a:cubicBezTo>
                <a:cubicBezTo>
                  <a:pt x="4570930" y="286777"/>
                  <a:pt x="4591016" y="275888"/>
                  <a:pt x="4618432" y="275888"/>
                </a:cubicBezTo>
                <a:close/>
                <a:moveTo>
                  <a:pt x="3969684" y="275888"/>
                </a:moveTo>
                <a:cubicBezTo>
                  <a:pt x="3998147" y="275888"/>
                  <a:pt x="4016139" y="292034"/>
                  <a:pt x="4028800" y="309212"/>
                </a:cubicBezTo>
                <a:cubicBezTo>
                  <a:pt x="4047838" y="292597"/>
                  <a:pt x="4068876" y="275888"/>
                  <a:pt x="4103241" y="275888"/>
                </a:cubicBezTo>
                <a:cubicBezTo>
                  <a:pt x="4155027" y="275888"/>
                  <a:pt x="4174542" y="311840"/>
                  <a:pt x="4174542" y="363374"/>
                </a:cubicBezTo>
                <a:lnTo>
                  <a:pt x="4174542" y="438376"/>
                </a:lnTo>
                <a:cubicBezTo>
                  <a:pt x="4174542" y="475830"/>
                  <a:pt x="4174542" y="511219"/>
                  <a:pt x="4179301" y="544543"/>
                </a:cubicBezTo>
                <a:lnTo>
                  <a:pt x="4084298" y="544543"/>
                </a:lnTo>
                <a:cubicBezTo>
                  <a:pt x="4089057" y="511219"/>
                  <a:pt x="4089057" y="475830"/>
                  <a:pt x="4089057" y="438376"/>
                </a:cubicBezTo>
                <a:lnTo>
                  <a:pt x="4089057" y="366003"/>
                </a:lnTo>
                <a:cubicBezTo>
                  <a:pt x="4089057" y="347792"/>
                  <a:pt x="4083822" y="334275"/>
                  <a:pt x="4067448" y="334275"/>
                </a:cubicBezTo>
                <a:cubicBezTo>
                  <a:pt x="4049457" y="334275"/>
                  <a:pt x="4039461" y="347792"/>
                  <a:pt x="4039461" y="366003"/>
                </a:cubicBezTo>
                <a:lnTo>
                  <a:pt x="4039461" y="438376"/>
                </a:lnTo>
                <a:cubicBezTo>
                  <a:pt x="4039461" y="475830"/>
                  <a:pt x="4039461" y="511219"/>
                  <a:pt x="4044221" y="544543"/>
                </a:cubicBezTo>
                <a:lnTo>
                  <a:pt x="3949217" y="544543"/>
                </a:lnTo>
                <a:cubicBezTo>
                  <a:pt x="3953977" y="511219"/>
                  <a:pt x="3953977" y="475830"/>
                  <a:pt x="3953977" y="438376"/>
                </a:cubicBezTo>
                <a:lnTo>
                  <a:pt x="3953977" y="364970"/>
                </a:lnTo>
                <a:cubicBezTo>
                  <a:pt x="3953977" y="347792"/>
                  <a:pt x="3948646" y="334275"/>
                  <a:pt x="3932273" y="334275"/>
                </a:cubicBezTo>
                <a:cubicBezTo>
                  <a:pt x="3917518" y="334275"/>
                  <a:pt x="3904286" y="346196"/>
                  <a:pt x="3904286" y="361873"/>
                </a:cubicBezTo>
                <a:lnTo>
                  <a:pt x="3904286" y="438376"/>
                </a:lnTo>
                <a:cubicBezTo>
                  <a:pt x="3904286" y="475830"/>
                  <a:pt x="3904286" y="511219"/>
                  <a:pt x="3909046" y="544543"/>
                </a:cubicBezTo>
                <a:lnTo>
                  <a:pt x="3814042" y="544543"/>
                </a:lnTo>
                <a:cubicBezTo>
                  <a:pt x="3818802" y="511219"/>
                  <a:pt x="3818802" y="475830"/>
                  <a:pt x="3818802" y="438376"/>
                </a:cubicBezTo>
                <a:lnTo>
                  <a:pt x="3818802" y="388438"/>
                </a:lnTo>
                <a:cubicBezTo>
                  <a:pt x="3818802" y="350984"/>
                  <a:pt x="3818802" y="315595"/>
                  <a:pt x="3814042" y="282271"/>
                </a:cubicBezTo>
                <a:lnTo>
                  <a:pt x="3892132" y="282271"/>
                </a:lnTo>
                <a:lnTo>
                  <a:pt x="3900002" y="305551"/>
                </a:lnTo>
                <a:cubicBezTo>
                  <a:pt x="3919517" y="287903"/>
                  <a:pt x="3943315" y="275888"/>
                  <a:pt x="3969684" y="275888"/>
                </a:cubicBezTo>
                <a:close/>
                <a:moveTo>
                  <a:pt x="3076670" y="275888"/>
                </a:moveTo>
                <a:cubicBezTo>
                  <a:pt x="3082477" y="275888"/>
                  <a:pt x="3085618" y="276451"/>
                  <a:pt x="3088284" y="277484"/>
                </a:cubicBezTo>
                <a:lnTo>
                  <a:pt x="3088284" y="346666"/>
                </a:lnTo>
                <a:cubicBezTo>
                  <a:pt x="3082477" y="345070"/>
                  <a:pt x="3075052" y="344601"/>
                  <a:pt x="3072481" y="344601"/>
                </a:cubicBezTo>
                <a:cubicBezTo>
                  <a:pt x="3032310" y="344601"/>
                  <a:pt x="3014984" y="381022"/>
                  <a:pt x="3014984" y="438282"/>
                </a:cubicBezTo>
                <a:cubicBezTo>
                  <a:pt x="3014984" y="475736"/>
                  <a:pt x="3014984" y="511125"/>
                  <a:pt x="3019744" y="544449"/>
                </a:cubicBezTo>
                <a:lnTo>
                  <a:pt x="2921504" y="544449"/>
                </a:lnTo>
                <a:cubicBezTo>
                  <a:pt x="2926263" y="511125"/>
                  <a:pt x="2926263" y="475736"/>
                  <a:pt x="2926263" y="438282"/>
                </a:cubicBezTo>
                <a:lnTo>
                  <a:pt x="2926263" y="388344"/>
                </a:lnTo>
                <a:cubicBezTo>
                  <a:pt x="2926263" y="350890"/>
                  <a:pt x="2926263" y="315501"/>
                  <a:pt x="2917315" y="282177"/>
                </a:cubicBezTo>
                <a:lnTo>
                  <a:pt x="3002228" y="282177"/>
                </a:lnTo>
                <a:cubicBezTo>
                  <a:pt x="3005369" y="291564"/>
                  <a:pt x="3009082" y="308742"/>
                  <a:pt x="3009653" y="317003"/>
                </a:cubicBezTo>
                <a:cubicBezTo>
                  <a:pt x="3028121" y="292503"/>
                  <a:pt x="3050301" y="275888"/>
                  <a:pt x="3076670" y="275888"/>
                </a:cubicBezTo>
                <a:close/>
                <a:moveTo>
                  <a:pt x="2023253" y="273823"/>
                </a:moveTo>
                <a:cubicBezTo>
                  <a:pt x="2133297" y="273823"/>
                  <a:pt x="2166805" y="316252"/>
                  <a:pt x="2166805" y="386560"/>
                </a:cubicBezTo>
                <a:lnTo>
                  <a:pt x="2166805" y="452081"/>
                </a:lnTo>
                <a:cubicBezTo>
                  <a:pt x="2166805" y="477238"/>
                  <a:pt x="2166805" y="505587"/>
                  <a:pt x="2180608" y="544355"/>
                </a:cubicBezTo>
                <a:lnTo>
                  <a:pt x="2096076" y="544355"/>
                </a:lnTo>
                <a:cubicBezTo>
                  <a:pt x="2089698" y="536001"/>
                  <a:pt x="2087604" y="530181"/>
                  <a:pt x="2087033" y="528116"/>
                </a:cubicBezTo>
                <a:cubicBezTo>
                  <a:pt x="2072658" y="538629"/>
                  <a:pt x="2053048" y="548579"/>
                  <a:pt x="2027536" y="548579"/>
                </a:cubicBezTo>
                <a:cubicBezTo>
                  <a:pt x="1975941" y="548579"/>
                  <a:pt x="1942433" y="513472"/>
                  <a:pt x="1942433" y="469447"/>
                </a:cubicBezTo>
                <a:cubicBezTo>
                  <a:pt x="1942433" y="421198"/>
                  <a:pt x="1981272" y="388719"/>
                  <a:pt x="2031725" y="372480"/>
                </a:cubicBezTo>
                <a:lnTo>
                  <a:pt x="2075895" y="358306"/>
                </a:lnTo>
                <a:cubicBezTo>
                  <a:pt x="2075324" y="340001"/>
                  <a:pt x="2063139" y="324231"/>
                  <a:pt x="2038198" y="324231"/>
                </a:cubicBezTo>
                <a:cubicBezTo>
                  <a:pt x="2021158" y="324231"/>
                  <a:pt x="1994599" y="332116"/>
                  <a:pt x="1967469" y="351453"/>
                </a:cubicBezTo>
                <a:lnTo>
                  <a:pt x="1967469" y="278047"/>
                </a:lnTo>
                <a:lnTo>
                  <a:pt x="1967374" y="278047"/>
                </a:lnTo>
                <a:cubicBezTo>
                  <a:pt x="1974799" y="277015"/>
                  <a:pt x="2003548" y="273823"/>
                  <a:pt x="2023253" y="273823"/>
                </a:cubicBezTo>
                <a:close/>
                <a:moveTo>
                  <a:pt x="1186879" y="273823"/>
                </a:moveTo>
                <a:cubicBezTo>
                  <a:pt x="1296923" y="273823"/>
                  <a:pt x="1330431" y="316252"/>
                  <a:pt x="1330431" y="386560"/>
                </a:cubicBezTo>
                <a:lnTo>
                  <a:pt x="1330431" y="452081"/>
                </a:lnTo>
                <a:cubicBezTo>
                  <a:pt x="1330431" y="477238"/>
                  <a:pt x="1330431" y="505587"/>
                  <a:pt x="1344234" y="544355"/>
                </a:cubicBezTo>
                <a:lnTo>
                  <a:pt x="1259702" y="544355"/>
                </a:lnTo>
                <a:cubicBezTo>
                  <a:pt x="1253324" y="536001"/>
                  <a:pt x="1251230" y="530181"/>
                  <a:pt x="1250659" y="528116"/>
                </a:cubicBezTo>
                <a:cubicBezTo>
                  <a:pt x="1236284" y="538629"/>
                  <a:pt x="1216674" y="548579"/>
                  <a:pt x="1191162" y="548579"/>
                </a:cubicBezTo>
                <a:cubicBezTo>
                  <a:pt x="1139567" y="548579"/>
                  <a:pt x="1106059" y="513472"/>
                  <a:pt x="1106059" y="469447"/>
                </a:cubicBezTo>
                <a:cubicBezTo>
                  <a:pt x="1106059" y="421198"/>
                  <a:pt x="1144898" y="388719"/>
                  <a:pt x="1195351" y="372480"/>
                </a:cubicBezTo>
                <a:lnTo>
                  <a:pt x="1239521" y="358306"/>
                </a:lnTo>
                <a:cubicBezTo>
                  <a:pt x="1238950" y="340001"/>
                  <a:pt x="1226765" y="324231"/>
                  <a:pt x="1201824" y="324231"/>
                </a:cubicBezTo>
                <a:cubicBezTo>
                  <a:pt x="1184784" y="324231"/>
                  <a:pt x="1158225" y="332116"/>
                  <a:pt x="1131095" y="351453"/>
                </a:cubicBezTo>
                <a:lnTo>
                  <a:pt x="1131095" y="278047"/>
                </a:lnTo>
                <a:cubicBezTo>
                  <a:pt x="1138520" y="277015"/>
                  <a:pt x="1167269" y="273823"/>
                  <a:pt x="1186879" y="273823"/>
                </a:cubicBezTo>
                <a:close/>
                <a:moveTo>
                  <a:pt x="5335052" y="251201"/>
                </a:moveTo>
                <a:lnTo>
                  <a:pt x="5335052" y="269693"/>
                </a:lnTo>
                <a:lnTo>
                  <a:pt x="5335147" y="269693"/>
                </a:lnTo>
                <a:lnTo>
                  <a:pt x="5348760" y="269693"/>
                </a:lnTo>
                <a:cubicBezTo>
                  <a:pt x="5357899" y="269693"/>
                  <a:pt x="5360755" y="266501"/>
                  <a:pt x="5360755" y="260024"/>
                </a:cubicBezTo>
                <a:cubicBezTo>
                  <a:pt x="5360755" y="254392"/>
                  <a:pt x="5356471" y="251201"/>
                  <a:pt x="5350569" y="251201"/>
                </a:cubicBezTo>
                <a:close/>
                <a:moveTo>
                  <a:pt x="5326866" y="244442"/>
                </a:moveTo>
                <a:lnTo>
                  <a:pt x="5348951" y="244442"/>
                </a:lnTo>
                <a:cubicBezTo>
                  <a:pt x="5362468" y="244442"/>
                  <a:pt x="5369132" y="249887"/>
                  <a:pt x="5369132" y="260682"/>
                </a:cubicBezTo>
                <a:cubicBezTo>
                  <a:pt x="5369132" y="271477"/>
                  <a:pt x="5362278" y="275325"/>
                  <a:pt x="5353996" y="276358"/>
                </a:cubicBezTo>
                <a:lnTo>
                  <a:pt x="5370655" y="301515"/>
                </a:lnTo>
                <a:lnTo>
                  <a:pt x="5361421" y="301515"/>
                </a:lnTo>
                <a:lnTo>
                  <a:pt x="5345809" y="276639"/>
                </a:lnTo>
                <a:lnTo>
                  <a:pt x="5335147" y="276639"/>
                </a:lnTo>
                <a:lnTo>
                  <a:pt x="5335147" y="301515"/>
                </a:lnTo>
                <a:lnTo>
                  <a:pt x="5326866" y="301515"/>
                </a:lnTo>
                <a:close/>
                <a:moveTo>
                  <a:pt x="5345904" y="231770"/>
                </a:moveTo>
                <a:cubicBezTo>
                  <a:pt x="5322962" y="231770"/>
                  <a:pt x="5304876" y="249793"/>
                  <a:pt x="5304876" y="273166"/>
                </a:cubicBezTo>
                <a:cubicBezTo>
                  <a:pt x="5304876" y="296540"/>
                  <a:pt x="5322486" y="314844"/>
                  <a:pt x="5345904" y="314844"/>
                </a:cubicBezTo>
                <a:cubicBezTo>
                  <a:pt x="5368941" y="314844"/>
                  <a:pt x="5386647" y="296915"/>
                  <a:pt x="5386647" y="273166"/>
                </a:cubicBezTo>
                <a:cubicBezTo>
                  <a:pt x="5386647" y="249417"/>
                  <a:pt x="5368846" y="231770"/>
                  <a:pt x="5345904" y="231770"/>
                </a:cubicBezTo>
                <a:close/>
                <a:moveTo>
                  <a:pt x="5345904" y="224354"/>
                </a:moveTo>
                <a:cubicBezTo>
                  <a:pt x="5373034" y="224354"/>
                  <a:pt x="5395786" y="245475"/>
                  <a:pt x="5395786" y="273166"/>
                </a:cubicBezTo>
                <a:cubicBezTo>
                  <a:pt x="5395786" y="300858"/>
                  <a:pt x="5373034" y="322260"/>
                  <a:pt x="5345904" y="322260"/>
                </a:cubicBezTo>
                <a:cubicBezTo>
                  <a:pt x="5318774" y="322260"/>
                  <a:pt x="5295737" y="301139"/>
                  <a:pt x="5295737" y="273166"/>
                </a:cubicBezTo>
                <a:cubicBezTo>
                  <a:pt x="5295737" y="245193"/>
                  <a:pt x="5318584" y="224354"/>
                  <a:pt x="5345904" y="224354"/>
                </a:cubicBezTo>
                <a:close/>
                <a:moveTo>
                  <a:pt x="558027" y="213653"/>
                </a:moveTo>
                <a:cubicBezTo>
                  <a:pt x="575352" y="214873"/>
                  <a:pt x="588298" y="229704"/>
                  <a:pt x="587061" y="246789"/>
                </a:cubicBezTo>
                <a:cubicBezTo>
                  <a:pt x="585823" y="263873"/>
                  <a:pt x="570783" y="276639"/>
                  <a:pt x="553457" y="275419"/>
                </a:cubicBezTo>
                <a:cubicBezTo>
                  <a:pt x="536132" y="274199"/>
                  <a:pt x="523186" y="259367"/>
                  <a:pt x="524423" y="242283"/>
                </a:cubicBezTo>
                <a:cubicBezTo>
                  <a:pt x="525661" y="225199"/>
                  <a:pt x="540701" y="212432"/>
                  <a:pt x="558027" y="213653"/>
                </a:cubicBezTo>
                <a:close/>
                <a:moveTo>
                  <a:pt x="247599" y="213653"/>
                </a:moveTo>
                <a:cubicBezTo>
                  <a:pt x="264924" y="212432"/>
                  <a:pt x="279965" y="225199"/>
                  <a:pt x="281203" y="242283"/>
                </a:cubicBezTo>
                <a:cubicBezTo>
                  <a:pt x="282440" y="259367"/>
                  <a:pt x="269494" y="274199"/>
                  <a:pt x="252168" y="275419"/>
                </a:cubicBezTo>
                <a:cubicBezTo>
                  <a:pt x="234843" y="276639"/>
                  <a:pt x="219803" y="263873"/>
                  <a:pt x="218565" y="246789"/>
                </a:cubicBezTo>
                <a:cubicBezTo>
                  <a:pt x="217327" y="229704"/>
                  <a:pt x="230274" y="214873"/>
                  <a:pt x="247599" y="213653"/>
                </a:cubicBezTo>
                <a:close/>
                <a:moveTo>
                  <a:pt x="4882024" y="202576"/>
                </a:moveTo>
                <a:lnTo>
                  <a:pt x="4970649" y="202576"/>
                </a:lnTo>
                <a:cubicBezTo>
                  <a:pt x="4969602" y="218722"/>
                  <a:pt x="4969127" y="249417"/>
                  <a:pt x="4969127" y="282271"/>
                </a:cubicBezTo>
                <a:lnTo>
                  <a:pt x="5008727" y="282271"/>
                </a:lnTo>
                <a:lnTo>
                  <a:pt x="5008727" y="332210"/>
                </a:lnTo>
                <a:lnTo>
                  <a:pt x="4969127" y="332210"/>
                </a:lnTo>
                <a:lnTo>
                  <a:pt x="4969127" y="463346"/>
                </a:lnTo>
                <a:cubicBezTo>
                  <a:pt x="4969127" y="484654"/>
                  <a:pt x="4977028" y="496669"/>
                  <a:pt x="4998161" y="496669"/>
                </a:cubicBezTo>
                <a:cubicBezTo>
                  <a:pt x="5001302" y="496669"/>
                  <a:pt x="5004538" y="496669"/>
                  <a:pt x="5009298" y="496200"/>
                </a:cubicBezTo>
                <a:lnTo>
                  <a:pt x="5009298" y="543041"/>
                </a:lnTo>
                <a:cubicBezTo>
                  <a:pt x="4991878" y="548767"/>
                  <a:pt x="4973982" y="550832"/>
                  <a:pt x="4955990" y="550832"/>
                </a:cubicBezTo>
                <a:cubicBezTo>
                  <a:pt x="4932286" y="550832"/>
                  <a:pt x="4913248" y="542572"/>
                  <a:pt x="4898969" y="525863"/>
                </a:cubicBezTo>
                <a:cubicBezTo>
                  <a:pt x="4887831" y="512815"/>
                  <a:pt x="4883642" y="490943"/>
                  <a:pt x="4883642" y="464378"/>
                </a:cubicBezTo>
                <a:lnTo>
                  <a:pt x="4883642" y="332210"/>
                </a:lnTo>
                <a:lnTo>
                  <a:pt x="4853085" y="332210"/>
                </a:lnTo>
                <a:lnTo>
                  <a:pt x="4853085" y="282271"/>
                </a:lnTo>
                <a:lnTo>
                  <a:pt x="4883642" y="282271"/>
                </a:lnTo>
                <a:cubicBezTo>
                  <a:pt x="4883642" y="249511"/>
                  <a:pt x="4883071" y="218722"/>
                  <a:pt x="4882024" y="202576"/>
                </a:cubicBezTo>
                <a:close/>
                <a:moveTo>
                  <a:pt x="2223065" y="199854"/>
                </a:moveTo>
                <a:lnTo>
                  <a:pt x="2312358" y="199854"/>
                </a:lnTo>
                <a:lnTo>
                  <a:pt x="2312453" y="199854"/>
                </a:lnTo>
                <a:cubicBezTo>
                  <a:pt x="2311406" y="216093"/>
                  <a:pt x="2310834" y="247070"/>
                  <a:pt x="2310834" y="280112"/>
                </a:cubicBezTo>
                <a:lnTo>
                  <a:pt x="2350721" y="280112"/>
                </a:lnTo>
                <a:lnTo>
                  <a:pt x="2350721" y="330427"/>
                </a:lnTo>
                <a:lnTo>
                  <a:pt x="2310834" y="330427"/>
                </a:lnTo>
                <a:lnTo>
                  <a:pt x="2310834" y="462595"/>
                </a:lnTo>
                <a:cubicBezTo>
                  <a:pt x="2310834" y="484091"/>
                  <a:pt x="2318831" y="496106"/>
                  <a:pt x="2340059" y="496106"/>
                </a:cubicBezTo>
                <a:cubicBezTo>
                  <a:pt x="2343296" y="496106"/>
                  <a:pt x="2346437" y="496106"/>
                  <a:pt x="2351197" y="495543"/>
                </a:cubicBezTo>
                <a:lnTo>
                  <a:pt x="2351197" y="542760"/>
                </a:lnTo>
                <a:cubicBezTo>
                  <a:pt x="2333681" y="548486"/>
                  <a:pt x="2315594" y="550645"/>
                  <a:pt x="2297507" y="550645"/>
                </a:cubicBezTo>
                <a:cubicBezTo>
                  <a:pt x="2273613" y="550645"/>
                  <a:pt x="2254480" y="542290"/>
                  <a:pt x="2240105" y="525488"/>
                </a:cubicBezTo>
                <a:cubicBezTo>
                  <a:pt x="2228967" y="512346"/>
                  <a:pt x="2224684" y="490380"/>
                  <a:pt x="2224684" y="463627"/>
                </a:cubicBezTo>
                <a:lnTo>
                  <a:pt x="2224684" y="330427"/>
                </a:lnTo>
                <a:lnTo>
                  <a:pt x="2193841" y="330427"/>
                </a:lnTo>
                <a:lnTo>
                  <a:pt x="2193841" y="280112"/>
                </a:lnTo>
                <a:lnTo>
                  <a:pt x="2224684" y="280112"/>
                </a:lnTo>
                <a:cubicBezTo>
                  <a:pt x="2224684" y="247070"/>
                  <a:pt x="2224113" y="216187"/>
                  <a:pt x="2223065" y="199854"/>
                </a:cubicBezTo>
                <a:close/>
                <a:moveTo>
                  <a:pt x="1789266" y="199854"/>
                </a:moveTo>
                <a:lnTo>
                  <a:pt x="1878558" y="199854"/>
                </a:lnTo>
                <a:lnTo>
                  <a:pt x="1878653" y="199854"/>
                </a:lnTo>
                <a:cubicBezTo>
                  <a:pt x="1877606" y="216093"/>
                  <a:pt x="1877034" y="247070"/>
                  <a:pt x="1877034" y="280112"/>
                </a:cubicBezTo>
                <a:lnTo>
                  <a:pt x="1916921" y="280112"/>
                </a:lnTo>
                <a:lnTo>
                  <a:pt x="1916921" y="330427"/>
                </a:lnTo>
                <a:lnTo>
                  <a:pt x="1877034" y="330427"/>
                </a:lnTo>
                <a:lnTo>
                  <a:pt x="1877034" y="462595"/>
                </a:lnTo>
                <a:cubicBezTo>
                  <a:pt x="1877034" y="484091"/>
                  <a:pt x="1885031" y="496106"/>
                  <a:pt x="1906259" y="496106"/>
                </a:cubicBezTo>
                <a:cubicBezTo>
                  <a:pt x="1909496" y="496106"/>
                  <a:pt x="1912637" y="496106"/>
                  <a:pt x="1917397" y="495543"/>
                </a:cubicBezTo>
                <a:lnTo>
                  <a:pt x="1917397" y="542760"/>
                </a:lnTo>
                <a:cubicBezTo>
                  <a:pt x="1899881" y="548486"/>
                  <a:pt x="1881794" y="550645"/>
                  <a:pt x="1863707" y="550645"/>
                </a:cubicBezTo>
                <a:cubicBezTo>
                  <a:pt x="1839814" y="550645"/>
                  <a:pt x="1820680" y="542290"/>
                  <a:pt x="1806305" y="525488"/>
                </a:cubicBezTo>
                <a:cubicBezTo>
                  <a:pt x="1795168" y="512346"/>
                  <a:pt x="1790884" y="490380"/>
                  <a:pt x="1790884" y="463627"/>
                </a:cubicBezTo>
                <a:lnTo>
                  <a:pt x="1790884" y="330427"/>
                </a:lnTo>
                <a:lnTo>
                  <a:pt x="1760041" y="330427"/>
                </a:lnTo>
                <a:lnTo>
                  <a:pt x="1760041" y="280112"/>
                </a:lnTo>
                <a:lnTo>
                  <a:pt x="1790884" y="280112"/>
                </a:lnTo>
                <a:cubicBezTo>
                  <a:pt x="1790884" y="247070"/>
                  <a:pt x="1790313" y="216187"/>
                  <a:pt x="1789266" y="199854"/>
                </a:cubicBezTo>
                <a:close/>
                <a:moveTo>
                  <a:pt x="512667" y="176527"/>
                </a:moveTo>
                <a:cubicBezTo>
                  <a:pt x="517664" y="175448"/>
                  <a:pt x="522043" y="176058"/>
                  <a:pt x="525185" y="179109"/>
                </a:cubicBezTo>
                <a:cubicBezTo>
                  <a:pt x="531468" y="185304"/>
                  <a:pt x="530230" y="198821"/>
                  <a:pt x="522710" y="207457"/>
                </a:cubicBezTo>
                <a:cubicBezTo>
                  <a:pt x="517474" y="213465"/>
                  <a:pt x="494818" y="234867"/>
                  <a:pt x="477302" y="254768"/>
                </a:cubicBezTo>
                <a:cubicBezTo>
                  <a:pt x="495008" y="271101"/>
                  <a:pt x="523376" y="294944"/>
                  <a:pt x="552410" y="297009"/>
                </a:cubicBezTo>
                <a:cubicBezTo>
                  <a:pt x="592773" y="299919"/>
                  <a:pt x="638371" y="287434"/>
                  <a:pt x="651412" y="284055"/>
                </a:cubicBezTo>
                <a:cubicBezTo>
                  <a:pt x="667976" y="279831"/>
                  <a:pt x="686729" y="281896"/>
                  <a:pt x="690442" y="295319"/>
                </a:cubicBezTo>
                <a:cubicBezTo>
                  <a:pt x="692726" y="303674"/>
                  <a:pt x="685492" y="312967"/>
                  <a:pt x="675782" y="319162"/>
                </a:cubicBezTo>
                <a:cubicBezTo>
                  <a:pt x="666167" y="325451"/>
                  <a:pt x="616095" y="335026"/>
                  <a:pt x="602006" y="356241"/>
                </a:cubicBezTo>
                <a:cubicBezTo>
                  <a:pt x="587918" y="377455"/>
                  <a:pt x="585823" y="541633"/>
                  <a:pt x="572687" y="547171"/>
                </a:cubicBezTo>
                <a:cubicBezTo>
                  <a:pt x="563072" y="551114"/>
                  <a:pt x="546413" y="551114"/>
                  <a:pt x="537370" y="546608"/>
                </a:cubicBezTo>
                <a:cubicBezTo>
                  <a:pt x="524709" y="540319"/>
                  <a:pt x="503290" y="361122"/>
                  <a:pt x="492438" y="338124"/>
                </a:cubicBezTo>
                <a:cubicBezTo>
                  <a:pt x="486155" y="324794"/>
                  <a:pt x="469877" y="304518"/>
                  <a:pt x="455979" y="288091"/>
                </a:cubicBezTo>
                <a:cubicBezTo>
                  <a:pt x="444270" y="337748"/>
                  <a:pt x="431133" y="542290"/>
                  <a:pt x="419044" y="547453"/>
                </a:cubicBezTo>
                <a:cubicBezTo>
                  <a:pt x="411714" y="550551"/>
                  <a:pt x="393341" y="550551"/>
                  <a:pt x="384107" y="547453"/>
                </a:cubicBezTo>
                <a:cubicBezTo>
                  <a:pt x="371923" y="543229"/>
                  <a:pt x="359262" y="343944"/>
                  <a:pt x="347648" y="290438"/>
                </a:cubicBezTo>
                <a:cubicBezTo>
                  <a:pt x="334226" y="306396"/>
                  <a:pt x="319185" y="325451"/>
                  <a:pt x="313188" y="338124"/>
                </a:cubicBezTo>
                <a:cubicBezTo>
                  <a:pt x="302336" y="361122"/>
                  <a:pt x="280917" y="540225"/>
                  <a:pt x="268256" y="546608"/>
                </a:cubicBezTo>
                <a:cubicBezTo>
                  <a:pt x="259213" y="551208"/>
                  <a:pt x="242554" y="551208"/>
                  <a:pt x="232939" y="547171"/>
                </a:cubicBezTo>
                <a:cubicBezTo>
                  <a:pt x="219803" y="541633"/>
                  <a:pt x="217708" y="377455"/>
                  <a:pt x="203620" y="356241"/>
                </a:cubicBezTo>
                <a:cubicBezTo>
                  <a:pt x="189531" y="334932"/>
                  <a:pt x="139459" y="325357"/>
                  <a:pt x="129844" y="319162"/>
                </a:cubicBezTo>
                <a:cubicBezTo>
                  <a:pt x="120039" y="312967"/>
                  <a:pt x="112900" y="303767"/>
                  <a:pt x="115184" y="295319"/>
                </a:cubicBezTo>
                <a:cubicBezTo>
                  <a:pt x="118897" y="281802"/>
                  <a:pt x="137650" y="279831"/>
                  <a:pt x="154214" y="284055"/>
                </a:cubicBezTo>
                <a:cubicBezTo>
                  <a:pt x="167255" y="287434"/>
                  <a:pt x="212758" y="299919"/>
                  <a:pt x="253216" y="297009"/>
                </a:cubicBezTo>
                <a:cubicBezTo>
                  <a:pt x="281488" y="294944"/>
                  <a:pt x="309190" y="272321"/>
                  <a:pt x="326896" y="256082"/>
                </a:cubicBezTo>
                <a:cubicBezTo>
                  <a:pt x="309190" y="235712"/>
                  <a:pt x="285772" y="213559"/>
                  <a:pt x="280441" y="207457"/>
                </a:cubicBezTo>
                <a:cubicBezTo>
                  <a:pt x="272921" y="198821"/>
                  <a:pt x="266638" y="190279"/>
                  <a:pt x="272921" y="184084"/>
                </a:cubicBezTo>
                <a:cubicBezTo>
                  <a:pt x="279108" y="177888"/>
                  <a:pt x="295387" y="176668"/>
                  <a:pt x="306619" y="184084"/>
                </a:cubicBezTo>
                <a:cubicBezTo>
                  <a:pt x="317852" y="191499"/>
                  <a:pt x="361642" y="233647"/>
                  <a:pt x="402194" y="233647"/>
                </a:cubicBezTo>
                <a:cubicBezTo>
                  <a:pt x="442747" y="233647"/>
                  <a:pt x="485203" y="191499"/>
                  <a:pt x="496436" y="184084"/>
                </a:cubicBezTo>
                <a:cubicBezTo>
                  <a:pt x="502052" y="180376"/>
                  <a:pt x="507669" y="177607"/>
                  <a:pt x="512667" y="176527"/>
                </a:cubicBezTo>
                <a:close/>
                <a:moveTo>
                  <a:pt x="3224316" y="172913"/>
                </a:moveTo>
                <a:lnTo>
                  <a:pt x="3324079" y="172913"/>
                </a:lnTo>
                <a:cubicBezTo>
                  <a:pt x="3321985" y="198446"/>
                  <a:pt x="3321414" y="228108"/>
                  <a:pt x="3321414" y="259836"/>
                </a:cubicBezTo>
                <a:lnTo>
                  <a:pt x="3321414" y="319725"/>
                </a:lnTo>
                <a:cubicBezTo>
                  <a:pt x="3333028" y="320194"/>
                  <a:pt x="3344641" y="320758"/>
                  <a:pt x="3361586" y="320758"/>
                </a:cubicBezTo>
                <a:cubicBezTo>
                  <a:pt x="3378530" y="320758"/>
                  <a:pt x="3390144" y="320194"/>
                  <a:pt x="3401662" y="319725"/>
                </a:cubicBezTo>
                <a:lnTo>
                  <a:pt x="3401662" y="259836"/>
                </a:lnTo>
                <a:cubicBezTo>
                  <a:pt x="3401662" y="228108"/>
                  <a:pt x="3401091" y="198446"/>
                  <a:pt x="3398997" y="172913"/>
                </a:cubicBezTo>
                <a:lnTo>
                  <a:pt x="3498760" y="172913"/>
                </a:lnTo>
                <a:cubicBezTo>
                  <a:pt x="3493525" y="226513"/>
                  <a:pt x="3493525" y="270256"/>
                  <a:pt x="3493525" y="358775"/>
                </a:cubicBezTo>
                <a:cubicBezTo>
                  <a:pt x="3493525" y="447294"/>
                  <a:pt x="3493525" y="491037"/>
                  <a:pt x="3498760" y="544636"/>
                </a:cubicBezTo>
                <a:lnTo>
                  <a:pt x="3398997" y="544636"/>
                </a:lnTo>
                <a:cubicBezTo>
                  <a:pt x="3401091" y="519104"/>
                  <a:pt x="3401662" y="489441"/>
                  <a:pt x="3401662" y="457713"/>
                </a:cubicBezTo>
                <a:lnTo>
                  <a:pt x="3401662" y="381679"/>
                </a:lnTo>
                <a:cubicBezTo>
                  <a:pt x="3390049" y="381210"/>
                  <a:pt x="3378435" y="380646"/>
                  <a:pt x="3361586" y="380646"/>
                </a:cubicBezTo>
                <a:cubicBezTo>
                  <a:pt x="3344736" y="380646"/>
                  <a:pt x="3333028" y="381210"/>
                  <a:pt x="3321414" y="381679"/>
                </a:cubicBezTo>
                <a:lnTo>
                  <a:pt x="3321414" y="457713"/>
                </a:lnTo>
                <a:cubicBezTo>
                  <a:pt x="3321414" y="489441"/>
                  <a:pt x="3321890" y="519104"/>
                  <a:pt x="3324079" y="544636"/>
                </a:cubicBezTo>
                <a:lnTo>
                  <a:pt x="3224316" y="544636"/>
                </a:lnTo>
                <a:cubicBezTo>
                  <a:pt x="3229647" y="491037"/>
                  <a:pt x="3229647" y="447294"/>
                  <a:pt x="3229647" y="358775"/>
                </a:cubicBezTo>
                <a:cubicBezTo>
                  <a:pt x="3229647" y="270256"/>
                  <a:pt x="3229647" y="226606"/>
                  <a:pt x="3224316" y="172913"/>
                </a:cubicBezTo>
                <a:close/>
                <a:moveTo>
                  <a:pt x="1363463" y="170003"/>
                </a:moveTo>
                <a:lnTo>
                  <a:pt x="1454849" y="170003"/>
                </a:lnTo>
                <a:lnTo>
                  <a:pt x="1454849" y="288466"/>
                </a:lnTo>
                <a:cubicBezTo>
                  <a:pt x="1468176" y="280581"/>
                  <a:pt x="1487310" y="273823"/>
                  <a:pt x="1506444" y="273823"/>
                </a:cubicBezTo>
                <a:cubicBezTo>
                  <a:pt x="1556992" y="273823"/>
                  <a:pt x="1604304" y="310526"/>
                  <a:pt x="1604304" y="405897"/>
                </a:cubicBezTo>
                <a:cubicBezTo>
                  <a:pt x="1604304" y="479866"/>
                  <a:pt x="1563370" y="550550"/>
                  <a:pt x="1487882" y="550550"/>
                </a:cubicBezTo>
                <a:cubicBezTo>
                  <a:pt x="1467700" y="550550"/>
                  <a:pt x="1444283" y="543792"/>
                  <a:pt x="1419342" y="524361"/>
                </a:cubicBezTo>
                <a:lnTo>
                  <a:pt x="1389546" y="549518"/>
                </a:lnTo>
                <a:lnTo>
                  <a:pt x="1364034" y="534311"/>
                </a:lnTo>
                <a:cubicBezTo>
                  <a:pt x="1368794" y="500799"/>
                  <a:pt x="1368794" y="465129"/>
                  <a:pt x="1368794" y="427393"/>
                </a:cubicBezTo>
                <a:lnTo>
                  <a:pt x="1368794" y="276920"/>
                </a:lnTo>
                <a:cubicBezTo>
                  <a:pt x="1368794" y="257489"/>
                  <a:pt x="1368794" y="235993"/>
                  <a:pt x="1363463" y="170003"/>
                </a:cubicBezTo>
                <a:close/>
                <a:moveTo>
                  <a:pt x="808387" y="170003"/>
                </a:moveTo>
                <a:lnTo>
                  <a:pt x="908912" y="170003"/>
                </a:lnTo>
                <a:cubicBezTo>
                  <a:pt x="906818" y="195723"/>
                  <a:pt x="906246" y="225574"/>
                  <a:pt x="906246" y="257583"/>
                </a:cubicBezTo>
                <a:lnTo>
                  <a:pt x="906246" y="317848"/>
                </a:lnTo>
                <a:cubicBezTo>
                  <a:pt x="917955" y="318411"/>
                  <a:pt x="929664" y="318880"/>
                  <a:pt x="946609" y="318880"/>
                </a:cubicBezTo>
                <a:cubicBezTo>
                  <a:pt x="963553" y="318880"/>
                  <a:pt x="975357" y="318411"/>
                  <a:pt x="986971" y="317848"/>
                </a:cubicBezTo>
                <a:lnTo>
                  <a:pt x="986971" y="257583"/>
                </a:lnTo>
                <a:cubicBezTo>
                  <a:pt x="986971" y="225574"/>
                  <a:pt x="986400" y="195723"/>
                  <a:pt x="984306" y="170003"/>
                </a:cubicBezTo>
                <a:lnTo>
                  <a:pt x="1084830" y="170003"/>
                </a:lnTo>
                <a:cubicBezTo>
                  <a:pt x="1079500" y="223978"/>
                  <a:pt x="1079500" y="268003"/>
                  <a:pt x="1079500" y="357179"/>
                </a:cubicBezTo>
                <a:cubicBezTo>
                  <a:pt x="1079500" y="446355"/>
                  <a:pt x="1079500" y="490380"/>
                  <a:pt x="1084830" y="544355"/>
                </a:cubicBezTo>
                <a:lnTo>
                  <a:pt x="984306" y="544355"/>
                </a:lnTo>
                <a:cubicBezTo>
                  <a:pt x="986400" y="518635"/>
                  <a:pt x="986971" y="488784"/>
                  <a:pt x="986971" y="456775"/>
                </a:cubicBezTo>
                <a:lnTo>
                  <a:pt x="986971" y="380271"/>
                </a:lnTo>
                <a:cubicBezTo>
                  <a:pt x="975262" y="379708"/>
                  <a:pt x="963553" y="379238"/>
                  <a:pt x="946609" y="379238"/>
                </a:cubicBezTo>
                <a:cubicBezTo>
                  <a:pt x="929664" y="379238"/>
                  <a:pt x="917860" y="379801"/>
                  <a:pt x="906246" y="380271"/>
                </a:cubicBezTo>
                <a:lnTo>
                  <a:pt x="906246" y="456775"/>
                </a:lnTo>
                <a:cubicBezTo>
                  <a:pt x="906246" y="488784"/>
                  <a:pt x="906722" y="518635"/>
                  <a:pt x="908912" y="544355"/>
                </a:cubicBezTo>
                <a:lnTo>
                  <a:pt x="808387" y="544355"/>
                </a:lnTo>
                <a:cubicBezTo>
                  <a:pt x="813718" y="490380"/>
                  <a:pt x="813718" y="446261"/>
                  <a:pt x="813718" y="357179"/>
                </a:cubicBezTo>
                <a:cubicBezTo>
                  <a:pt x="813718" y="268097"/>
                  <a:pt x="813718" y="223978"/>
                  <a:pt x="808387" y="170003"/>
                </a:cubicBezTo>
                <a:close/>
                <a:moveTo>
                  <a:pt x="4776359" y="169252"/>
                </a:moveTo>
                <a:cubicBezTo>
                  <a:pt x="4802727" y="169252"/>
                  <a:pt x="4823860" y="190091"/>
                  <a:pt x="4823860" y="216093"/>
                </a:cubicBezTo>
                <a:cubicBezTo>
                  <a:pt x="4823860" y="242095"/>
                  <a:pt x="4802727" y="262934"/>
                  <a:pt x="4776359" y="262934"/>
                </a:cubicBezTo>
                <a:cubicBezTo>
                  <a:pt x="4749990" y="262934"/>
                  <a:pt x="4728857" y="242095"/>
                  <a:pt x="4728857" y="216093"/>
                </a:cubicBezTo>
                <a:cubicBezTo>
                  <a:pt x="4728857" y="190091"/>
                  <a:pt x="4749990" y="169252"/>
                  <a:pt x="4776359" y="169252"/>
                </a:cubicBezTo>
                <a:close/>
                <a:moveTo>
                  <a:pt x="2614027" y="167563"/>
                </a:moveTo>
                <a:cubicBezTo>
                  <a:pt x="2626687" y="167563"/>
                  <a:pt x="2640395" y="169628"/>
                  <a:pt x="2647345" y="172256"/>
                </a:cubicBezTo>
                <a:lnTo>
                  <a:pt x="2647345" y="226889"/>
                </a:lnTo>
                <a:lnTo>
                  <a:pt x="2647249" y="226982"/>
                </a:lnTo>
                <a:cubicBezTo>
                  <a:pt x="2645155" y="225387"/>
                  <a:pt x="2638301" y="221726"/>
                  <a:pt x="2626687" y="221726"/>
                </a:cubicBezTo>
                <a:cubicBezTo>
                  <a:pt x="2604507" y="221726"/>
                  <a:pt x="2593941" y="238341"/>
                  <a:pt x="2593941" y="256082"/>
                </a:cubicBezTo>
                <a:cubicBezTo>
                  <a:pt x="2593941" y="266502"/>
                  <a:pt x="2597082" y="276921"/>
                  <a:pt x="2599177" y="282084"/>
                </a:cubicBezTo>
                <a:lnTo>
                  <a:pt x="2638777" y="282084"/>
                </a:lnTo>
                <a:lnTo>
                  <a:pt x="2638777" y="332022"/>
                </a:lnTo>
                <a:lnTo>
                  <a:pt x="2598700" y="332022"/>
                </a:lnTo>
                <a:lnTo>
                  <a:pt x="2598700" y="438189"/>
                </a:lnTo>
                <a:cubicBezTo>
                  <a:pt x="2598700" y="475643"/>
                  <a:pt x="2598700" y="511032"/>
                  <a:pt x="2603460" y="544355"/>
                </a:cubicBezTo>
                <a:lnTo>
                  <a:pt x="2508457" y="544355"/>
                </a:lnTo>
                <a:cubicBezTo>
                  <a:pt x="2513216" y="511032"/>
                  <a:pt x="2513216" y="475643"/>
                  <a:pt x="2513216" y="438189"/>
                </a:cubicBezTo>
                <a:lnTo>
                  <a:pt x="2513216" y="332022"/>
                </a:lnTo>
                <a:lnTo>
                  <a:pt x="2484182" y="332022"/>
                </a:lnTo>
                <a:lnTo>
                  <a:pt x="2484182" y="282084"/>
                </a:lnTo>
                <a:lnTo>
                  <a:pt x="2513216" y="282084"/>
                </a:lnTo>
                <a:lnTo>
                  <a:pt x="2513216" y="261808"/>
                </a:lnTo>
                <a:cubicBezTo>
                  <a:pt x="2513216" y="231113"/>
                  <a:pt x="2518547" y="210274"/>
                  <a:pt x="2543298" y="189998"/>
                </a:cubicBezTo>
                <a:cubicBezTo>
                  <a:pt x="2564431" y="173289"/>
                  <a:pt x="2590799" y="167563"/>
                  <a:pt x="2614027" y="167563"/>
                </a:cubicBezTo>
                <a:close/>
                <a:moveTo>
                  <a:pt x="1683220" y="166342"/>
                </a:moveTo>
                <a:cubicBezTo>
                  <a:pt x="1709779" y="166342"/>
                  <a:pt x="1731102" y="187369"/>
                  <a:pt x="1731102" y="213558"/>
                </a:cubicBezTo>
                <a:cubicBezTo>
                  <a:pt x="1731102" y="239748"/>
                  <a:pt x="1709874" y="260775"/>
                  <a:pt x="1683220" y="260775"/>
                </a:cubicBezTo>
                <a:cubicBezTo>
                  <a:pt x="1656565" y="260775"/>
                  <a:pt x="1635337" y="239842"/>
                  <a:pt x="1635337" y="213558"/>
                </a:cubicBezTo>
                <a:cubicBezTo>
                  <a:pt x="1635337" y="187275"/>
                  <a:pt x="1656565" y="166342"/>
                  <a:pt x="1683220" y="166342"/>
                </a:cubicBezTo>
                <a:close/>
                <a:moveTo>
                  <a:pt x="402765" y="150103"/>
                </a:moveTo>
                <a:cubicBezTo>
                  <a:pt x="420091" y="150103"/>
                  <a:pt x="434179" y="163996"/>
                  <a:pt x="434179" y="181080"/>
                </a:cubicBezTo>
                <a:cubicBezTo>
                  <a:pt x="434179" y="198164"/>
                  <a:pt x="420091" y="212057"/>
                  <a:pt x="402765" y="212057"/>
                </a:cubicBezTo>
                <a:cubicBezTo>
                  <a:pt x="385440" y="212057"/>
                  <a:pt x="371351" y="198164"/>
                  <a:pt x="371351" y="181080"/>
                </a:cubicBezTo>
                <a:cubicBezTo>
                  <a:pt x="371351" y="163996"/>
                  <a:pt x="385440" y="150103"/>
                  <a:pt x="402765" y="150103"/>
                </a:cubicBezTo>
                <a:close/>
                <a:moveTo>
                  <a:pt x="284273" y="1027"/>
                </a:moveTo>
                <a:cubicBezTo>
                  <a:pt x="295768" y="-1097"/>
                  <a:pt x="307619" y="-88"/>
                  <a:pt x="322993" y="5544"/>
                </a:cubicBezTo>
                <a:cubicBezTo>
                  <a:pt x="344317" y="13429"/>
                  <a:pt x="690442" y="173383"/>
                  <a:pt x="696725" y="183239"/>
                </a:cubicBezTo>
                <a:cubicBezTo>
                  <a:pt x="711956" y="207082"/>
                  <a:pt x="680066" y="216094"/>
                  <a:pt x="655601" y="210555"/>
                </a:cubicBezTo>
                <a:cubicBezTo>
                  <a:pt x="635134" y="205956"/>
                  <a:pt x="434656" y="100259"/>
                  <a:pt x="404670" y="97536"/>
                </a:cubicBezTo>
                <a:cubicBezTo>
                  <a:pt x="374684" y="94814"/>
                  <a:pt x="194386" y="204172"/>
                  <a:pt x="174491" y="214686"/>
                </a:cubicBezTo>
                <a:cubicBezTo>
                  <a:pt x="145266" y="230080"/>
                  <a:pt x="119468" y="228578"/>
                  <a:pt x="92529" y="214780"/>
                </a:cubicBezTo>
                <a:cubicBezTo>
                  <a:pt x="83676" y="210180"/>
                  <a:pt x="14945" y="174416"/>
                  <a:pt x="0" y="164465"/>
                </a:cubicBezTo>
                <a:cubicBezTo>
                  <a:pt x="14945" y="150761"/>
                  <a:pt x="223420" y="27322"/>
                  <a:pt x="247695" y="15307"/>
                </a:cubicBezTo>
                <a:cubicBezTo>
                  <a:pt x="261641" y="8408"/>
                  <a:pt x="272779" y="3151"/>
                  <a:pt x="284273" y="1027"/>
                </a:cubicBezTo>
                <a:close/>
              </a:path>
            </a:pathLst>
          </a:custGeom>
          <a:solidFill>
            <a:schemeClr val="tx1"/>
          </a:solidFill>
          <a:ln w="9508" cap="flat">
            <a:noFill/>
            <a:prstDash val="solid"/>
            <a:miter/>
          </a:ln>
        </p:spPr>
        <p:txBody>
          <a:bodyPr rtlCol="0" anchor="ctr"/>
          <a:lstStyle/>
          <a:p>
            <a:endParaRPr lang="en-US"/>
          </a:p>
        </p:txBody>
      </p:sp>
    </p:spTree>
    <p:extLst>
      <p:ext uri="{BB962C8B-B14F-4D97-AF65-F5344CB8AC3E}">
        <p14:creationId xmlns:p14="http://schemas.microsoft.com/office/powerpoint/2010/main" val="2438035578"/>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1 - Right">
    <p:spTree>
      <p:nvGrpSpPr>
        <p:cNvPr id="1" name=""/>
        <p:cNvGrpSpPr/>
        <p:nvPr/>
      </p:nvGrpSpPr>
      <p:grpSpPr>
        <a:xfrm>
          <a:off x="0" y="0"/>
          <a:ext cx="0" cy="0"/>
          <a:chOff x="0" y="0"/>
          <a:chExt cx="0" cy="0"/>
        </a:xfrm>
      </p:grpSpPr>
      <p:sp>
        <p:nvSpPr>
          <p:cNvPr id="2" name="Title 1"/>
          <p:cNvSpPr>
            <a:spLocks noGrp="1"/>
          </p:cNvSpPr>
          <p:nvPr>
            <p:ph type="title"/>
          </p:nvPr>
        </p:nvSpPr>
        <p:spPr>
          <a:xfrm>
            <a:off x="609600" y="1600200"/>
            <a:ext cx="6858000"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2858898"/>
            <a:ext cx="6858000" cy="239890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7920789" y="1600200"/>
            <a:ext cx="3657600" cy="3657600"/>
          </a:xfrm>
          <a:solidFill>
            <a:schemeClr val="tx2">
              <a:lumMod val="20000"/>
              <a:lumOff val="80000"/>
            </a:schemeClr>
          </a:solidFill>
        </p:spPr>
        <p:txBody>
          <a:bodyPr/>
          <a:lstStyle/>
          <a:p>
            <a:endParaRPr lang="en-US"/>
          </a:p>
        </p:txBody>
      </p:sp>
    </p:spTree>
    <p:extLst>
      <p:ext uri="{BB962C8B-B14F-4D97-AF65-F5344CB8AC3E}">
        <p14:creationId xmlns:p14="http://schemas.microsoft.com/office/powerpoint/2010/main" val="1801103598"/>
      </p:ext>
    </p:extLst>
  </p:cSld>
  <p:clrMapOvr>
    <a:masterClrMapping/>
  </p:clrMapOvr>
  <p:extLst>
    <p:ext uri="{DCECCB84-F9BA-43D5-87BE-67443E8EF086}">
      <p15:sldGuideLst xmlns:p15="http://schemas.microsoft.com/office/powerpoint/2012/main">
        <p15:guide id="2" pos="384">
          <p15:clr>
            <a:srgbClr val="FBAE40"/>
          </p15:clr>
        </p15:guide>
        <p15:guide id="7" pos="4992" userDrawn="1">
          <p15:clr>
            <a:srgbClr val="FBAE40"/>
          </p15:clr>
        </p15:guide>
        <p15:guide id="8" pos="4704"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1 - Left">
    <p:spTree>
      <p:nvGrpSpPr>
        <p:cNvPr id="1" name=""/>
        <p:cNvGrpSpPr/>
        <p:nvPr/>
      </p:nvGrpSpPr>
      <p:grpSpPr>
        <a:xfrm>
          <a:off x="0" y="0"/>
          <a:ext cx="0" cy="0"/>
          <a:chOff x="0" y="0"/>
          <a:chExt cx="0" cy="0"/>
        </a:xfrm>
      </p:grpSpPr>
      <p:sp>
        <p:nvSpPr>
          <p:cNvPr id="2" name="Title 1"/>
          <p:cNvSpPr>
            <a:spLocks noGrp="1"/>
          </p:cNvSpPr>
          <p:nvPr>
            <p:ph type="title"/>
          </p:nvPr>
        </p:nvSpPr>
        <p:spPr>
          <a:xfrm>
            <a:off x="4719287" y="1600200"/>
            <a:ext cx="6858000" cy="1139825"/>
          </a:xfrm>
        </p:spPr>
        <p:txBody>
          <a:bodyPr anchor="b" anchorCtr="0"/>
          <a:lstStyle/>
          <a:p>
            <a:r>
              <a:rPr lang="en-US"/>
              <a:t>Click to edit Master title style</a:t>
            </a:r>
          </a:p>
        </p:txBody>
      </p:sp>
      <p:sp>
        <p:nvSpPr>
          <p:cNvPr id="3" name="Content Placeholder 2"/>
          <p:cNvSpPr>
            <a:spLocks noGrp="1"/>
          </p:cNvSpPr>
          <p:nvPr>
            <p:ph idx="1"/>
          </p:nvPr>
        </p:nvSpPr>
        <p:spPr>
          <a:xfrm>
            <a:off x="4719287" y="2858898"/>
            <a:ext cx="6858000" cy="239890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614713" y="1600200"/>
            <a:ext cx="3657600" cy="3657600"/>
          </a:xfrm>
          <a:solidFill>
            <a:schemeClr val="tx2">
              <a:lumMod val="20000"/>
              <a:lumOff val="80000"/>
            </a:schemeClr>
          </a:solidFill>
        </p:spPr>
        <p:txBody>
          <a:bodyPr/>
          <a:lstStyle/>
          <a:p>
            <a:endParaRPr lang="en-US"/>
          </a:p>
        </p:txBody>
      </p:sp>
    </p:spTree>
    <p:extLst>
      <p:ext uri="{BB962C8B-B14F-4D97-AF65-F5344CB8AC3E}">
        <p14:creationId xmlns:p14="http://schemas.microsoft.com/office/powerpoint/2010/main" val="1848425454"/>
      </p:ext>
    </p:extLst>
  </p:cSld>
  <p:clrMapOvr>
    <a:masterClrMapping/>
  </p:clrMapOvr>
  <p:extLst>
    <p:ext uri="{DCECCB84-F9BA-43D5-87BE-67443E8EF086}">
      <p15:sldGuideLst xmlns:p15="http://schemas.microsoft.com/office/powerpoint/2012/main">
        <p15:guide id="2" pos="7296" userDrawn="1">
          <p15:clr>
            <a:srgbClr val="FBAE40"/>
          </p15:clr>
        </p15:guide>
        <p15:guide id="7" pos="2976" userDrawn="1">
          <p15:clr>
            <a:srgbClr val="FBAE40"/>
          </p15:clr>
        </p15:guide>
        <p15:guide id="8" pos="2688"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2 - Right">
    <p:spTree>
      <p:nvGrpSpPr>
        <p:cNvPr id="1" name=""/>
        <p:cNvGrpSpPr/>
        <p:nvPr/>
      </p:nvGrpSpPr>
      <p:grpSpPr>
        <a:xfrm>
          <a:off x="0" y="0"/>
          <a:ext cx="0" cy="0"/>
          <a:chOff x="0" y="0"/>
          <a:chExt cx="0" cy="0"/>
        </a:xfrm>
      </p:grpSpPr>
      <p:sp>
        <p:nvSpPr>
          <p:cNvPr id="2" name="Title 1"/>
          <p:cNvSpPr>
            <a:spLocks noGrp="1"/>
          </p:cNvSpPr>
          <p:nvPr>
            <p:ph type="title"/>
          </p:nvPr>
        </p:nvSpPr>
        <p:spPr>
          <a:xfrm>
            <a:off x="609600" y="685799"/>
            <a:ext cx="5257798"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1944496"/>
            <a:ext cx="5257800"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6324602" y="1"/>
            <a:ext cx="5867398" cy="6172200"/>
          </a:xfrm>
          <a:solidFill>
            <a:schemeClr val="tx2">
              <a:lumMod val="20000"/>
              <a:lumOff val="80000"/>
            </a:schemeClr>
          </a:solidFill>
        </p:spPr>
        <p:txBody>
          <a:bodyPr/>
          <a:lstStyle/>
          <a:p>
            <a:endParaRPr lang="en-US"/>
          </a:p>
        </p:txBody>
      </p:sp>
    </p:spTree>
    <p:extLst>
      <p:ext uri="{BB962C8B-B14F-4D97-AF65-F5344CB8AC3E}">
        <p14:creationId xmlns:p14="http://schemas.microsoft.com/office/powerpoint/2010/main" val="1524709424"/>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4" orient="horz" pos="3888">
          <p15:clr>
            <a:srgbClr val="FBAE40"/>
          </p15:clr>
        </p15:guide>
        <p15:guide id="6" pos="3696">
          <p15:clr>
            <a:srgbClr val="FBAE40"/>
          </p15:clr>
        </p15:guide>
        <p15:guide id="7" pos="3984">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2 - Lef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0" y="1"/>
            <a:ext cx="5867398" cy="6172200"/>
          </a:xfrm>
          <a:solidFill>
            <a:schemeClr val="tx2">
              <a:lumMod val="20000"/>
              <a:lumOff val="80000"/>
            </a:schemeClr>
          </a:solidFill>
        </p:spPr>
        <p:txBody>
          <a:bodyPr/>
          <a:lstStyle/>
          <a:p>
            <a:endParaRPr lang="en-US"/>
          </a:p>
        </p:txBody>
      </p:sp>
      <p:sp>
        <p:nvSpPr>
          <p:cNvPr id="2" name="Title 1"/>
          <p:cNvSpPr>
            <a:spLocks noGrp="1"/>
          </p:cNvSpPr>
          <p:nvPr>
            <p:ph type="title"/>
          </p:nvPr>
        </p:nvSpPr>
        <p:spPr>
          <a:xfrm>
            <a:off x="6338241" y="685799"/>
            <a:ext cx="5257798" cy="1139825"/>
          </a:xfrm>
        </p:spPr>
        <p:txBody>
          <a:bodyPr anchor="b" anchorCtr="0"/>
          <a:lstStyle/>
          <a:p>
            <a:r>
              <a:rPr lang="en-US"/>
              <a:t>Click to edit Master title style</a:t>
            </a:r>
          </a:p>
        </p:txBody>
      </p:sp>
      <p:sp>
        <p:nvSpPr>
          <p:cNvPr id="3" name="Content Placeholder 2"/>
          <p:cNvSpPr>
            <a:spLocks noGrp="1"/>
          </p:cNvSpPr>
          <p:nvPr>
            <p:ph idx="1"/>
          </p:nvPr>
        </p:nvSpPr>
        <p:spPr>
          <a:xfrm>
            <a:off x="6338241" y="1944496"/>
            <a:ext cx="5257800"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5548108"/>
      </p:ext>
    </p:extLst>
  </p:cSld>
  <p:clrMapOvr>
    <a:masterClrMapping/>
  </p:clrMapOvr>
  <p:extLst>
    <p:ext uri="{DCECCB84-F9BA-43D5-87BE-67443E8EF086}">
      <p15:sldGuideLst xmlns:p15="http://schemas.microsoft.com/office/powerpoint/2012/main">
        <p15:guide id="1" orient="horz" pos="432">
          <p15:clr>
            <a:srgbClr val="FBAE40"/>
          </p15:clr>
        </p15:guide>
        <p15:guide id="3" pos="7296">
          <p15:clr>
            <a:srgbClr val="FBAE40"/>
          </p15:clr>
        </p15:guide>
        <p15:guide id="4" orient="horz" pos="3888">
          <p15:clr>
            <a:srgbClr val="FBAE40"/>
          </p15:clr>
        </p15:guide>
        <p15:guide id="6" pos="3696">
          <p15:clr>
            <a:srgbClr val="FBAE40"/>
          </p15:clr>
        </p15:guide>
        <p15:guide id="7" pos="3984">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3 - Right">
    <p:spTree>
      <p:nvGrpSpPr>
        <p:cNvPr id="1" name=""/>
        <p:cNvGrpSpPr/>
        <p:nvPr/>
      </p:nvGrpSpPr>
      <p:grpSpPr>
        <a:xfrm>
          <a:off x="0" y="0"/>
          <a:ext cx="0" cy="0"/>
          <a:chOff x="0" y="0"/>
          <a:chExt cx="0" cy="0"/>
        </a:xfrm>
      </p:grpSpPr>
      <p:sp>
        <p:nvSpPr>
          <p:cNvPr id="2" name="Title 1"/>
          <p:cNvSpPr>
            <a:spLocks noGrp="1"/>
          </p:cNvSpPr>
          <p:nvPr>
            <p:ph type="title"/>
          </p:nvPr>
        </p:nvSpPr>
        <p:spPr>
          <a:xfrm>
            <a:off x="609599" y="685799"/>
            <a:ext cx="6857997" cy="1139825"/>
          </a:xfrm>
        </p:spPr>
        <p:txBody>
          <a:bodyPr anchor="b" anchorCtr="0"/>
          <a:lstStyle/>
          <a:p>
            <a:r>
              <a:rPr lang="en-US"/>
              <a:t>Click to edit Master title style</a:t>
            </a:r>
          </a:p>
        </p:txBody>
      </p:sp>
      <p:sp>
        <p:nvSpPr>
          <p:cNvPr id="3" name="Content Placeholder 2"/>
          <p:cNvSpPr>
            <a:spLocks noGrp="1"/>
          </p:cNvSpPr>
          <p:nvPr>
            <p:ph idx="1"/>
          </p:nvPr>
        </p:nvSpPr>
        <p:spPr>
          <a:xfrm>
            <a:off x="609600" y="1944496"/>
            <a:ext cx="6858000"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7924800" y="1"/>
            <a:ext cx="4267200" cy="6172200"/>
          </a:xfrm>
          <a:solidFill>
            <a:schemeClr val="tx2">
              <a:lumMod val="20000"/>
              <a:lumOff val="80000"/>
            </a:schemeClr>
          </a:solidFill>
        </p:spPr>
        <p:txBody>
          <a:bodyPr/>
          <a:lstStyle/>
          <a:p>
            <a:endParaRPr lang="en-US"/>
          </a:p>
        </p:txBody>
      </p:sp>
    </p:spTree>
    <p:extLst>
      <p:ext uri="{BB962C8B-B14F-4D97-AF65-F5344CB8AC3E}">
        <p14:creationId xmlns:p14="http://schemas.microsoft.com/office/powerpoint/2010/main" val="2920200412"/>
      </p:ext>
    </p:extLst>
  </p:cSld>
  <p:clrMapOvr>
    <a:masterClrMapping/>
  </p:clrMapOvr>
  <p:extLst>
    <p:ext uri="{DCECCB84-F9BA-43D5-87BE-67443E8EF086}">
      <p15:sldGuideLst xmlns:p15="http://schemas.microsoft.com/office/powerpoint/2012/main">
        <p15:guide id="1" orient="horz" pos="432">
          <p15:clr>
            <a:srgbClr val="FBAE40"/>
          </p15:clr>
        </p15:guide>
        <p15:guide id="2" pos="384">
          <p15:clr>
            <a:srgbClr val="FBAE40"/>
          </p15:clr>
        </p15:guide>
        <p15:guide id="4" orient="horz" pos="3888">
          <p15:clr>
            <a:srgbClr val="FBAE40"/>
          </p15:clr>
        </p15:guide>
        <p15:guide id="6" pos="4704" userDrawn="1">
          <p15:clr>
            <a:srgbClr val="FBAE40"/>
          </p15:clr>
        </p15:guide>
        <p15:guide id="7" pos="499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3 - Lef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E54A0BDF-BD35-4996-6C4C-276524093A54}"/>
              </a:ext>
            </a:extLst>
          </p:cNvPr>
          <p:cNvSpPr>
            <a:spLocks noGrp="1"/>
          </p:cNvSpPr>
          <p:nvPr>
            <p:ph type="pic" sz="quarter" idx="11"/>
          </p:nvPr>
        </p:nvSpPr>
        <p:spPr>
          <a:xfrm>
            <a:off x="0" y="1"/>
            <a:ext cx="4267200" cy="6172200"/>
          </a:xfrm>
          <a:solidFill>
            <a:schemeClr val="tx2">
              <a:lumMod val="20000"/>
              <a:lumOff val="80000"/>
            </a:schemeClr>
          </a:solidFill>
        </p:spPr>
        <p:txBody>
          <a:bodyPr/>
          <a:lstStyle/>
          <a:p>
            <a:endParaRPr lang="en-US"/>
          </a:p>
        </p:txBody>
      </p:sp>
      <p:sp>
        <p:nvSpPr>
          <p:cNvPr id="2" name="Title 1"/>
          <p:cNvSpPr>
            <a:spLocks noGrp="1"/>
          </p:cNvSpPr>
          <p:nvPr>
            <p:ph type="title"/>
          </p:nvPr>
        </p:nvSpPr>
        <p:spPr>
          <a:xfrm>
            <a:off x="4724401" y="685799"/>
            <a:ext cx="6871638" cy="1139825"/>
          </a:xfrm>
        </p:spPr>
        <p:txBody>
          <a:bodyPr anchor="b" anchorCtr="0"/>
          <a:lstStyle/>
          <a:p>
            <a:r>
              <a:rPr lang="en-US"/>
              <a:t>Click to edit Master title style</a:t>
            </a:r>
          </a:p>
        </p:txBody>
      </p:sp>
      <p:sp>
        <p:nvSpPr>
          <p:cNvPr id="3" name="Content Placeholder 2"/>
          <p:cNvSpPr>
            <a:spLocks noGrp="1"/>
          </p:cNvSpPr>
          <p:nvPr>
            <p:ph idx="1"/>
          </p:nvPr>
        </p:nvSpPr>
        <p:spPr>
          <a:xfrm>
            <a:off x="4724400" y="1944496"/>
            <a:ext cx="6871641" cy="4227703"/>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5035682"/>
      </p:ext>
    </p:extLst>
  </p:cSld>
  <p:clrMapOvr>
    <a:masterClrMapping/>
  </p:clrMapOvr>
  <p:extLst>
    <p:ext uri="{DCECCB84-F9BA-43D5-87BE-67443E8EF086}">
      <p15:sldGuideLst xmlns:p15="http://schemas.microsoft.com/office/powerpoint/2012/main">
        <p15:guide id="1" orient="horz" pos="432">
          <p15:clr>
            <a:srgbClr val="FBAE40"/>
          </p15:clr>
        </p15:guide>
        <p15:guide id="3" pos="7296">
          <p15:clr>
            <a:srgbClr val="FBAE40"/>
          </p15:clr>
        </p15:guide>
        <p15:guide id="4" orient="horz" pos="3888">
          <p15:clr>
            <a:srgbClr val="FBAE40"/>
          </p15:clr>
        </p15:guide>
        <p15:guide id="6" pos="2688" userDrawn="1">
          <p15:clr>
            <a:srgbClr val="FBAE40"/>
          </p15:clr>
        </p15:guide>
        <p15:guide id="7" pos="2976"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4">
    <p:spTree>
      <p:nvGrpSpPr>
        <p:cNvPr id="1" name=""/>
        <p:cNvGrpSpPr/>
        <p:nvPr/>
      </p:nvGrpSpPr>
      <p:grpSpPr>
        <a:xfrm>
          <a:off x="0" y="0"/>
          <a:ext cx="0" cy="0"/>
          <a:chOff x="0" y="0"/>
          <a:chExt cx="0" cy="0"/>
        </a:xfrm>
      </p:grpSpPr>
      <p:sp>
        <p:nvSpPr>
          <p:cNvPr id="2" name="Picture Placeholder 5">
            <a:extLst>
              <a:ext uri="{FF2B5EF4-FFF2-40B4-BE49-F238E27FC236}">
                <a16:creationId xmlns:a16="http://schemas.microsoft.com/office/drawing/2014/main" id="{B7BE7593-5DD6-41DA-00FA-914BD4F29DA0}"/>
              </a:ext>
            </a:extLst>
          </p:cNvPr>
          <p:cNvSpPr>
            <a:spLocks noGrp="1"/>
          </p:cNvSpPr>
          <p:nvPr>
            <p:ph type="pic" sz="quarter" idx="11"/>
          </p:nvPr>
        </p:nvSpPr>
        <p:spPr>
          <a:xfrm>
            <a:off x="616017" y="685801"/>
            <a:ext cx="10966384" cy="4953000"/>
          </a:xfrm>
          <a:solidFill>
            <a:schemeClr val="tx2">
              <a:lumMod val="20000"/>
              <a:lumOff val="80000"/>
            </a:schemeClr>
          </a:solidFill>
        </p:spPr>
        <p:txBody>
          <a:bodyPr/>
          <a:lstStyle/>
          <a:p>
            <a:endParaRPr lang="en-US"/>
          </a:p>
        </p:txBody>
      </p:sp>
      <p:sp>
        <p:nvSpPr>
          <p:cNvPr id="11" name="Rectangle 10">
            <a:extLst>
              <a:ext uri="{FF2B5EF4-FFF2-40B4-BE49-F238E27FC236}">
                <a16:creationId xmlns:a16="http://schemas.microsoft.com/office/drawing/2014/main" id="{887A3A31-487A-A0BD-BD5A-F935B60D5E2E}"/>
              </a:ext>
            </a:extLst>
          </p:cNvPr>
          <p:cNvSpPr>
            <a:spLocks/>
          </p:cNvSpPr>
          <p:nvPr userDrawn="1"/>
        </p:nvSpPr>
        <p:spPr>
          <a:xfrm>
            <a:off x="457200" y="1"/>
            <a:ext cx="118872" cy="617696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436092085"/>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End - Contac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431B939-3933-BFEA-E406-C94C71C77209}"/>
              </a:ext>
            </a:extLst>
          </p:cNvPr>
          <p:cNvSpPr>
            <a:spLocks noGrp="1" noRot="1" noMove="1" noResize="1" noEditPoints="1" noAdjustHandles="1" noChangeArrowheads="1" noChangeShapeType="1"/>
          </p:cNvSpPr>
          <p:nvPr userDrawn="1"/>
        </p:nvSpPr>
        <p:spPr>
          <a:xfrm>
            <a:off x="0" y="6293224"/>
            <a:ext cx="121920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DC8D72D2-E2E7-F081-F09E-25F89AB42769}"/>
              </a:ext>
            </a:extLst>
          </p:cNvPr>
          <p:cNvSpPr>
            <a:spLocks noGrp="1" noRot="1" noMove="1" noResize="1" noEditPoints="1" noAdjustHandles="1" noChangeArrowheads="1" noChangeShapeType="1"/>
          </p:cNvSpPr>
          <p:nvPr userDrawn="1"/>
        </p:nvSpPr>
        <p:spPr>
          <a:xfrm>
            <a:off x="0" y="0"/>
            <a:ext cx="12192000" cy="619461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0FFE820-0773-DF24-D217-D5BF7BEF5772}"/>
              </a:ext>
            </a:extLst>
          </p:cNvPr>
          <p:cNvPicPr>
            <a:picLocks noGrp="1" noRot="1" noChangeAspect="1" noMove="1" noResize="1" noEditPoints="1" noAdjustHandles="1" noChangeArrowheads="1" noChangeShapeType="1" noCrop="1"/>
          </p:cNvPicPr>
          <p:nvPr userDrawn="1"/>
        </p:nvPicPr>
        <p:blipFill>
          <a:blip r:embed="rId2" cstate="print">
            <a:extLst>
              <a:ext uri="{28A0092B-C50C-407E-A947-70E740481C1C}">
                <a14:useLocalDpi xmlns:a14="http://schemas.microsoft.com/office/drawing/2010/main"/>
              </a:ext>
            </a:extLst>
          </a:blip>
          <a:srcRect r="15184" b="6570"/>
          <a:stretch>
            <a:fillRect/>
          </a:stretch>
        </p:blipFill>
        <p:spPr bwMode="auto">
          <a:xfrm>
            <a:off x="6820695" y="1228165"/>
            <a:ext cx="5371305" cy="4966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FE6E99D-380F-A55C-DA4B-CD8507FAB4DC}"/>
              </a:ext>
            </a:extLst>
          </p:cNvPr>
          <p:cNvSpPr txBox="1"/>
          <p:nvPr userDrawn="1"/>
        </p:nvSpPr>
        <p:spPr>
          <a:xfrm>
            <a:off x="11811635" y="5804801"/>
            <a:ext cx="609600" cy="246221"/>
          </a:xfrm>
          <a:prstGeom prst="rect">
            <a:avLst/>
          </a:prstGeom>
          <a:noFill/>
        </p:spPr>
        <p:txBody>
          <a:bodyPr wrap="square" rtlCol="0">
            <a:spAutoFit/>
          </a:bodyPr>
          <a:lstStyle/>
          <a:p>
            <a:r>
              <a:rPr lang="en-US" sz="1000">
                <a:solidFill>
                  <a:schemeClr val="bg1"/>
                </a:solidFill>
                <a:latin typeface="Arial" panose="020B0604020202020204" pitchFamily="34" charset="0"/>
                <a:cs typeface="Arial" panose="020B0604020202020204" pitchFamily="34" charset="0"/>
              </a:rPr>
              <a:t>®</a:t>
            </a:r>
          </a:p>
        </p:txBody>
      </p:sp>
      <p:sp>
        <p:nvSpPr>
          <p:cNvPr id="7" name="Freeform 6">
            <a:extLst>
              <a:ext uri="{FF2B5EF4-FFF2-40B4-BE49-F238E27FC236}">
                <a16:creationId xmlns:a16="http://schemas.microsoft.com/office/drawing/2014/main" id="{C384F734-7BB4-ABAF-0571-EC80E15378E1}"/>
              </a:ext>
            </a:extLst>
          </p:cNvPr>
          <p:cNvSpPr>
            <a:spLocks noGrp="1" noRot="1" noMove="1" noResize="1" noEditPoints="1" noAdjustHandles="1" noChangeArrowheads="1" noChangeShapeType="1"/>
          </p:cNvSpPr>
          <p:nvPr userDrawn="1"/>
        </p:nvSpPr>
        <p:spPr>
          <a:xfrm>
            <a:off x="581025" y="5585786"/>
            <a:ext cx="3000375" cy="357814"/>
          </a:xfrm>
          <a:custGeom>
            <a:avLst/>
            <a:gdLst>
              <a:gd name="connsiteX0" fmla="*/ 4348747 w 5395786"/>
              <a:gd name="connsiteY0" fmla="*/ 409183 h 643482"/>
              <a:gd name="connsiteX1" fmla="*/ 4294867 w 5395786"/>
              <a:gd name="connsiteY1" fmla="*/ 463815 h 643482"/>
              <a:gd name="connsiteX2" fmla="*/ 4323426 w 5395786"/>
              <a:gd name="connsiteY2" fmla="*/ 496106 h 643482"/>
              <a:gd name="connsiteX3" fmla="*/ 4348747 w 5395786"/>
              <a:gd name="connsiteY3" fmla="*/ 484654 h 643482"/>
              <a:gd name="connsiteX4" fmla="*/ 2082749 w 5395786"/>
              <a:gd name="connsiteY4" fmla="*/ 408056 h 643482"/>
              <a:gd name="connsiteX5" fmla="*/ 2028488 w 5395786"/>
              <a:gd name="connsiteY5" fmla="*/ 463158 h 643482"/>
              <a:gd name="connsiteX6" fmla="*/ 2057237 w 5395786"/>
              <a:gd name="connsiteY6" fmla="*/ 495637 h 643482"/>
              <a:gd name="connsiteX7" fmla="*/ 2082749 w 5395786"/>
              <a:gd name="connsiteY7" fmla="*/ 484091 h 643482"/>
              <a:gd name="connsiteX8" fmla="*/ 1246375 w 5395786"/>
              <a:gd name="connsiteY8" fmla="*/ 408056 h 643482"/>
              <a:gd name="connsiteX9" fmla="*/ 1246375 w 5395786"/>
              <a:gd name="connsiteY9" fmla="*/ 408106 h 643482"/>
              <a:gd name="connsiteX10" fmla="*/ 1206774 w 5395786"/>
              <a:gd name="connsiteY10" fmla="*/ 428884 h 643482"/>
              <a:gd name="connsiteX11" fmla="*/ 1192210 w 5395786"/>
              <a:gd name="connsiteY11" fmla="*/ 463158 h 643482"/>
              <a:gd name="connsiteX12" fmla="*/ 1220863 w 5395786"/>
              <a:gd name="connsiteY12" fmla="*/ 495637 h 643482"/>
              <a:gd name="connsiteX13" fmla="*/ 1246375 w 5395786"/>
              <a:gd name="connsiteY13" fmla="*/ 484091 h 643482"/>
              <a:gd name="connsiteX14" fmla="*/ 1246375 w 5395786"/>
              <a:gd name="connsiteY14" fmla="*/ 408106 h 643482"/>
              <a:gd name="connsiteX15" fmla="*/ 1246470 w 5395786"/>
              <a:gd name="connsiteY15" fmla="*/ 408056 h 643482"/>
              <a:gd name="connsiteX16" fmla="*/ 79106 w 5395786"/>
              <a:gd name="connsiteY16" fmla="*/ 336622 h 643482"/>
              <a:gd name="connsiteX17" fmla="*/ 138317 w 5395786"/>
              <a:gd name="connsiteY17" fmla="*/ 360840 h 643482"/>
              <a:gd name="connsiteX18" fmla="*/ 179250 w 5395786"/>
              <a:gd name="connsiteY18" fmla="*/ 425235 h 643482"/>
              <a:gd name="connsiteX19" fmla="*/ 187818 w 5395786"/>
              <a:gd name="connsiteY19" fmla="*/ 534875 h 643482"/>
              <a:gd name="connsiteX20" fmla="*/ 101953 w 5395786"/>
              <a:gd name="connsiteY20" fmla="*/ 469541 h 643482"/>
              <a:gd name="connsiteX21" fmla="*/ 79392 w 5395786"/>
              <a:gd name="connsiteY21" fmla="*/ 439879 h 643482"/>
              <a:gd name="connsiteX22" fmla="*/ 79106 w 5395786"/>
              <a:gd name="connsiteY22" fmla="*/ 336622 h 643482"/>
              <a:gd name="connsiteX23" fmla="*/ 1476649 w 5395786"/>
              <a:gd name="connsiteY23" fmla="*/ 330989 h 643482"/>
              <a:gd name="connsiteX24" fmla="*/ 1454849 w 5395786"/>
              <a:gd name="connsiteY24" fmla="*/ 352485 h 643482"/>
              <a:gd name="connsiteX25" fmla="*/ 1454849 w 5395786"/>
              <a:gd name="connsiteY25" fmla="*/ 470949 h 643482"/>
              <a:gd name="connsiteX26" fmla="*/ 1477696 w 5395786"/>
              <a:gd name="connsiteY26" fmla="*/ 498171 h 643482"/>
              <a:gd name="connsiteX27" fmla="*/ 1514917 w 5395786"/>
              <a:gd name="connsiteY27" fmla="*/ 413782 h 643482"/>
              <a:gd name="connsiteX28" fmla="*/ 1476649 w 5395786"/>
              <a:gd name="connsiteY28" fmla="*/ 330989 h 643482"/>
              <a:gd name="connsiteX29" fmla="*/ 2767289 w 5395786"/>
              <a:gd name="connsiteY29" fmla="*/ 328080 h 643482"/>
              <a:gd name="connsiteX30" fmla="*/ 2737779 w 5395786"/>
              <a:gd name="connsiteY30" fmla="*/ 413407 h 643482"/>
              <a:gd name="connsiteX31" fmla="*/ 2767289 w 5395786"/>
              <a:gd name="connsiteY31" fmla="*/ 498828 h 643482"/>
              <a:gd name="connsiteX32" fmla="*/ 2796894 w 5395786"/>
              <a:gd name="connsiteY32" fmla="*/ 413407 h 643482"/>
              <a:gd name="connsiteX33" fmla="*/ 2767289 w 5395786"/>
              <a:gd name="connsiteY33" fmla="*/ 328080 h 643482"/>
              <a:gd name="connsiteX34" fmla="*/ 4728857 w 5395786"/>
              <a:gd name="connsiteY34" fmla="*/ 282271 h 643482"/>
              <a:gd name="connsiteX35" fmla="*/ 4820146 w 5395786"/>
              <a:gd name="connsiteY35" fmla="*/ 282271 h 643482"/>
              <a:gd name="connsiteX36" fmla="*/ 4819232 w 5395786"/>
              <a:gd name="connsiteY36" fmla="*/ 332667 h 643482"/>
              <a:gd name="connsiteX37" fmla="*/ 4819101 w 5395786"/>
              <a:gd name="connsiteY37" fmla="*/ 405052 h 643482"/>
              <a:gd name="connsiteX38" fmla="*/ 4823860 w 5395786"/>
              <a:gd name="connsiteY38" fmla="*/ 544543 h 643482"/>
              <a:gd name="connsiteX39" fmla="*/ 4728857 w 5395786"/>
              <a:gd name="connsiteY39" fmla="*/ 544543 h 643482"/>
              <a:gd name="connsiteX40" fmla="*/ 4733617 w 5395786"/>
              <a:gd name="connsiteY40" fmla="*/ 438376 h 643482"/>
              <a:gd name="connsiteX41" fmla="*/ 4733617 w 5395786"/>
              <a:gd name="connsiteY41" fmla="*/ 388437 h 643482"/>
              <a:gd name="connsiteX42" fmla="*/ 4728857 w 5395786"/>
              <a:gd name="connsiteY42" fmla="*/ 282271 h 643482"/>
              <a:gd name="connsiteX43" fmla="*/ 4820148 w 5395786"/>
              <a:gd name="connsiteY43" fmla="*/ 282177 h 643482"/>
              <a:gd name="connsiteX44" fmla="*/ 4820148 w 5395786"/>
              <a:gd name="connsiteY44" fmla="*/ 282271 h 643482"/>
              <a:gd name="connsiteX45" fmla="*/ 4820146 w 5395786"/>
              <a:gd name="connsiteY45" fmla="*/ 282271 h 643482"/>
              <a:gd name="connsiteX46" fmla="*/ 3892101 w 5395786"/>
              <a:gd name="connsiteY46" fmla="*/ 282177 h 643482"/>
              <a:gd name="connsiteX47" fmla="*/ 3892196 w 5395786"/>
              <a:gd name="connsiteY47" fmla="*/ 282271 h 643482"/>
              <a:gd name="connsiteX48" fmla="*/ 3892132 w 5395786"/>
              <a:gd name="connsiteY48" fmla="*/ 282271 h 643482"/>
              <a:gd name="connsiteX49" fmla="*/ 3544263 w 5395786"/>
              <a:gd name="connsiteY49" fmla="*/ 282177 h 643482"/>
              <a:gd name="connsiteX50" fmla="*/ 3634507 w 5395786"/>
              <a:gd name="connsiteY50" fmla="*/ 282177 h 643482"/>
              <a:gd name="connsiteX51" fmla="*/ 3634507 w 5395786"/>
              <a:gd name="connsiteY51" fmla="*/ 456587 h 643482"/>
              <a:gd name="connsiteX52" fmla="*/ 3658305 w 5395786"/>
              <a:gd name="connsiteY52" fmla="*/ 489441 h 643482"/>
              <a:gd name="connsiteX53" fmla="*/ 3685245 w 5395786"/>
              <a:gd name="connsiteY53" fmla="*/ 461843 h 643482"/>
              <a:gd name="connsiteX54" fmla="*/ 3685245 w 5395786"/>
              <a:gd name="connsiteY54" fmla="*/ 388437 h 643482"/>
              <a:gd name="connsiteX55" fmla="*/ 3680486 w 5395786"/>
              <a:gd name="connsiteY55" fmla="*/ 282271 h 643482"/>
              <a:gd name="connsiteX56" fmla="*/ 3775489 w 5395786"/>
              <a:gd name="connsiteY56" fmla="*/ 282271 h 643482"/>
              <a:gd name="connsiteX57" fmla="*/ 3770729 w 5395786"/>
              <a:gd name="connsiteY57" fmla="*/ 388437 h 643482"/>
              <a:gd name="connsiteX58" fmla="*/ 3770729 w 5395786"/>
              <a:gd name="connsiteY58" fmla="*/ 438376 h 643482"/>
              <a:gd name="connsiteX59" fmla="*/ 3775489 w 5395786"/>
              <a:gd name="connsiteY59" fmla="*/ 544542 h 643482"/>
              <a:gd name="connsiteX60" fmla="*/ 3698382 w 5395786"/>
              <a:gd name="connsiteY60" fmla="*/ 544542 h 643482"/>
              <a:gd name="connsiteX61" fmla="*/ 3690481 w 5395786"/>
              <a:gd name="connsiteY61" fmla="*/ 521075 h 643482"/>
              <a:gd name="connsiteX62" fmla="*/ 3623464 w 5395786"/>
              <a:gd name="connsiteY62" fmla="*/ 550738 h 643482"/>
              <a:gd name="connsiteX63" fmla="*/ 3549023 w 5395786"/>
              <a:gd name="connsiteY63" fmla="*/ 468508 h 643482"/>
              <a:gd name="connsiteX64" fmla="*/ 3549023 w 5395786"/>
              <a:gd name="connsiteY64" fmla="*/ 388343 h 643482"/>
              <a:gd name="connsiteX65" fmla="*/ 3544263 w 5395786"/>
              <a:gd name="connsiteY65" fmla="*/ 282177 h 643482"/>
              <a:gd name="connsiteX66" fmla="*/ 5033954 w 5395786"/>
              <a:gd name="connsiteY66" fmla="*/ 282084 h 643482"/>
              <a:gd name="connsiteX67" fmla="*/ 5125245 w 5395786"/>
              <a:gd name="connsiteY67" fmla="*/ 282084 h 643482"/>
              <a:gd name="connsiteX68" fmla="*/ 5125340 w 5395786"/>
              <a:gd name="connsiteY68" fmla="*/ 282178 h 643482"/>
              <a:gd name="connsiteX69" fmla="*/ 5162846 w 5395786"/>
              <a:gd name="connsiteY69" fmla="*/ 430492 h 643482"/>
              <a:gd name="connsiteX70" fmla="*/ 5163894 w 5395786"/>
              <a:gd name="connsiteY70" fmla="*/ 430492 h 643482"/>
              <a:gd name="connsiteX71" fmla="*/ 5194451 w 5395786"/>
              <a:gd name="connsiteY71" fmla="*/ 282178 h 643482"/>
              <a:gd name="connsiteX72" fmla="*/ 5269940 w 5395786"/>
              <a:gd name="connsiteY72" fmla="*/ 282178 h 643482"/>
              <a:gd name="connsiteX73" fmla="*/ 5179125 w 5395786"/>
              <a:gd name="connsiteY73" fmla="*/ 566415 h 643482"/>
              <a:gd name="connsiteX74" fmla="*/ 5062988 w 5395786"/>
              <a:gd name="connsiteY74" fmla="*/ 643482 h 643482"/>
              <a:gd name="connsiteX75" fmla="*/ 5037667 w 5395786"/>
              <a:gd name="connsiteY75" fmla="*/ 640853 h 643482"/>
              <a:gd name="connsiteX76" fmla="*/ 5037667 w 5395786"/>
              <a:gd name="connsiteY76" fmla="*/ 574206 h 643482"/>
              <a:gd name="connsiteX77" fmla="*/ 5067272 w 5395786"/>
              <a:gd name="connsiteY77" fmla="*/ 581997 h 643482"/>
              <a:gd name="connsiteX78" fmla="*/ 5113155 w 5395786"/>
              <a:gd name="connsiteY78" fmla="*/ 540319 h 643482"/>
              <a:gd name="connsiteX79" fmla="*/ 5089928 w 5395786"/>
              <a:gd name="connsiteY79" fmla="*/ 468978 h 643482"/>
              <a:gd name="connsiteX80" fmla="*/ 5033954 w 5395786"/>
              <a:gd name="connsiteY80" fmla="*/ 282084 h 643482"/>
              <a:gd name="connsiteX81" fmla="*/ 1635337 w 5395786"/>
              <a:gd name="connsiteY81" fmla="*/ 280206 h 643482"/>
              <a:gd name="connsiteX82" fmla="*/ 1727292 w 5395786"/>
              <a:gd name="connsiteY82" fmla="*/ 280206 h 643482"/>
              <a:gd name="connsiteX83" fmla="*/ 1726378 w 5395786"/>
              <a:gd name="connsiteY83" fmla="*/ 330954 h 643482"/>
              <a:gd name="connsiteX84" fmla="*/ 1726247 w 5395786"/>
              <a:gd name="connsiteY84" fmla="*/ 403832 h 643482"/>
              <a:gd name="connsiteX85" fmla="*/ 1731007 w 5395786"/>
              <a:gd name="connsiteY85" fmla="*/ 544355 h 643482"/>
              <a:gd name="connsiteX86" fmla="*/ 1635337 w 5395786"/>
              <a:gd name="connsiteY86" fmla="*/ 544355 h 643482"/>
              <a:gd name="connsiteX87" fmla="*/ 1640097 w 5395786"/>
              <a:gd name="connsiteY87" fmla="*/ 437437 h 643482"/>
              <a:gd name="connsiteX88" fmla="*/ 1640097 w 5395786"/>
              <a:gd name="connsiteY88" fmla="*/ 387123 h 643482"/>
              <a:gd name="connsiteX89" fmla="*/ 1635337 w 5395786"/>
              <a:gd name="connsiteY89" fmla="*/ 280206 h 643482"/>
              <a:gd name="connsiteX90" fmla="*/ 1727294 w 5395786"/>
              <a:gd name="connsiteY90" fmla="*/ 280112 h 643482"/>
              <a:gd name="connsiteX91" fmla="*/ 1727294 w 5395786"/>
              <a:gd name="connsiteY91" fmla="*/ 280206 h 643482"/>
              <a:gd name="connsiteX92" fmla="*/ 1727292 w 5395786"/>
              <a:gd name="connsiteY92" fmla="*/ 280206 h 643482"/>
              <a:gd name="connsiteX93" fmla="*/ 4289631 w 5395786"/>
              <a:gd name="connsiteY93" fmla="*/ 275982 h 643482"/>
              <a:gd name="connsiteX94" fmla="*/ 4432137 w 5395786"/>
              <a:gd name="connsiteY94" fmla="*/ 387875 h 643482"/>
              <a:gd name="connsiteX95" fmla="*/ 4432137 w 5395786"/>
              <a:gd name="connsiteY95" fmla="*/ 452926 h 643482"/>
              <a:gd name="connsiteX96" fmla="*/ 4445845 w 5395786"/>
              <a:gd name="connsiteY96" fmla="*/ 544543 h 643482"/>
              <a:gd name="connsiteX97" fmla="*/ 4361884 w 5395786"/>
              <a:gd name="connsiteY97" fmla="*/ 544543 h 643482"/>
              <a:gd name="connsiteX98" fmla="*/ 4352935 w 5395786"/>
              <a:gd name="connsiteY98" fmla="*/ 528397 h 643482"/>
              <a:gd name="connsiteX99" fmla="*/ 4293820 w 5395786"/>
              <a:gd name="connsiteY99" fmla="*/ 548673 h 643482"/>
              <a:gd name="connsiteX100" fmla="*/ 4209383 w 5395786"/>
              <a:gd name="connsiteY100" fmla="*/ 470104 h 643482"/>
              <a:gd name="connsiteX101" fmla="*/ 4298104 w 5395786"/>
              <a:gd name="connsiteY101" fmla="*/ 373794 h 643482"/>
              <a:gd name="connsiteX102" fmla="*/ 4341893 w 5395786"/>
              <a:gd name="connsiteY102" fmla="*/ 359714 h 643482"/>
              <a:gd name="connsiteX103" fmla="*/ 4304387 w 5395786"/>
              <a:gd name="connsiteY103" fmla="*/ 325921 h 643482"/>
              <a:gd name="connsiteX104" fmla="*/ 4234228 w 5395786"/>
              <a:gd name="connsiteY104" fmla="*/ 352955 h 643482"/>
              <a:gd name="connsiteX105" fmla="*/ 4234228 w 5395786"/>
              <a:gd name="connsiteY105" fmla="*/ 280112 h 643482"/>
              <a:gd name="connsiteX106" fmla="*/ 4289631 w 5395786"/>
              <a:gd name="connsiteY106" fmla="*/ 275982 h 643482"/>
              <a:gd name="connsiteX107" fmla="*/ 2767289 w 5395786"/>
              <a:gd name="connsiteY107" fmla="*/ 275982 h 643482"/>
              <a:gd name="connsiteX108" fmla="*/ 2890851 w 5395786"/>
              <a:gd name="connsiteY108" fmla="*/ 413407 h 643482"/>
              <a:gd name="connsiteX109" fmla="*/ 2767289 w 5395786"/>
              <a:gd name="connsiteY109" fmla="*/ 550832 h 643482"/>
              <a:gd name="connsiteX110" fmla="*/ 2643727 w 5395786"/>
              <a:gd name="connsiteY110" fmla="*/ 413407 h 643482"/>
              <a:gd name="connsiteX111" fmla="*/ 2767289 w 5395786"/>
              <a:gd name="connsiteY111" fmla="*/ 275982 h 643482"/>
              <a:gd name="connsiteX112" fmla="*/ 4618432 w 5395786"/>
              <a:gd name="connsiteY112" fmla="*/ 275888 h 643482"/>
              <a:gd name="connsiteX113" fmla="*/ 4692874 w 5395786"/>
              <a:gd name="connsiteY113" fmla="*/ 358118 h 643482"/>
              <a:gd name="connsiteX114" fmla="*/ 4692874 w 5395786"/>
              <a:gd name="connsiteY114" fmla="*/ 438282 h 643482"/>
              <a:gd name="connsiteX115" fmla="*/ 4697633 w 5395786"/>
              <a:gd name="connsiteY115" fmla="*/ 544449 h 643482"/>
              <a:gd name="connsiteX116" fmla="*/ 4602630 w 5395786"/>
              <a:gd name="connsiteY116" fmla="*/ 544449 h 643482"/>
              <a:gd name="connsiteX117" fmla="*/ 4607389 w 5395786"/>
              <a:gd name="connsiteY117" fmla="*/ 438282 h 643482"/>
              <a:gd name="connsiteX118" fmla="*/ 4607389 w 5395786"/>
              <a:gd name="connsiteY118" fmla="*/ 366472 h 643482"/>
              <a:gd name="connsiteX119" fmla="*/ 4584638 w 5395786"/>
              <a:gd name="connsiteY119" fmla="*/ 337279 h 643482"/>
              <a:gd name="connsiteX120" fmla="*/ 4556651 w 5395786"/>
              <a:gd name="connsiteY120" fmla="*/ 362248 h 643482"/>
              <a:gd name="connsiteX121" fmla="*/ 4556651 w 5395786"/>
              <a:gd name="connsiteY121" fmla="*/ 438282 h 643482"/>
              <a:gd name="connsiteX122" fmla="*/ 4561411 w 5395786"/>
              <a:gd name="connsiteY122" fmla="*/ 544449 h 643482"/>
              <a:gd name="connsiteX123" fmla="*/ 4466407 w 5395786"/>
              <a:gd name="connsiteY123" fmla="*/ 544449 h 643482"/>
              <a:gd name="connsiteX124" fmla="*/ 4471167 w 5395786"/>
              <a:gd name="connsiteY124" fmla="*/ 438282 h 643482"/>
              <a:gd name="connsiteX125" fmla="*/ 4471167 w 5395786"/>
              <a:gd name="connsiteY125" fmla="*/ 388344 h 643482"/>
              <a:gd name="connsiteX126" fmla="*/ 4466407 w 5395786"/>
              <a:gd name="connsiteY126" fmla="*/ 282177 h 643482"/>
              <a:gd name="connsiteX127" fmla="*/ 4543514 w 5395786"/>
              <a:gd name="connsiteY127" fmla="*/ 282177 h 643482"/>
              <a:gd name="connsiteX128" fmla="*/ 4551415 w 5395786"/>
              <a:gd name="connsiteY128" fmla="*/ 305551 h 643482"/>
              <a:gd name="connsiteX129" fmla="*/ 4618432 w 5395786"/>
              <a:gd name="connsiteY129" fmla="*/ 275888 h 643482"/>
              <a:gd name="connsiteX130" fmla="*/ 3969684 w 5395786"/>
              <a:gd name="connsiteY130" fmla="*/ 275888 h 643482"/>
              <a:gd name="connsiteX131" fmla="*/ 4028800 w 5395786"/>
              <a:gd name="connsiteY131" fmla="*/ 309212 h 643482"/>
              <a:gd name="connsiteX132" fmla="*/ 4103241 w 5395786"/>
              <a:gd name="connsiteY132" fmla="*/ 275888 h 643482"/>
              <a:gd name="connsiteX133" fmla="*/ 4174542 w 5395786"/>
              <a:gd name="connsiteY133" fmla="*/ 363374 h 643482"/>
              <a:gd name="connsiteX134" fmla="*/ 4174542 w 5395786"/>
              <a:gd name="connsiteY134" fmla="*/ 438376 h 643482"/>
              <a:gd name="connsiteX135" fmla="*/ 4179301 w 5395786"/>
              <a:gd name="connsiteY135" fmla="*/ 544543 h 643482"/>
              <a:gd name="connsiteX136" fmla="*/ 4084298 w 5395786"/>
              <a:gd name="connsiteY136" fmla="*/ 544543 h 643482"/>
              <a:gd name="connsiteX137" fmla="*/ 4089057 w 5395786"/>
              <a:gd name="connsiteY137" fmla="*/ 438376 h 643482"/>
              <a:gd name="connsiteX138" fmla="*/ 4089057 w 5395786"/>
              <a:gd name="connsiteY138" fmla="*/ 366003 h 643482"/>
              <a:gd name="connsiteX139" fmla="*/ 4067448 w 5395786"/>
              <a:gd name="connsiteY139" fmla="*/ 334275 h 643482"/>
              <a:gd name="connsiteX140" fmla="*/ 4039461 w 5395786"/>
              <a:gd name="connsiteY140" fmla="*/ 366003 h 643482"/>
              <a:gd name="connsiteX141" fmla="*/ 4039461 w 5395786"/>
              <a:gd name="connsiteY141" fmla="*/ 438376 h 643482"/>
              <a:gd name="connsiteX142" fmla="*/ 4044221 w 5395786"/>
              <a:gd name="connsiteY142" fmla="*/ 544543 h 643482"/>
              <a:gd name="connsiteX143" fmla="*/ 3949217 w 5395786"/>
              <a:gd name="connsiteY143" fmla="*/ 544543 h 643482"/>
              <a:gd name="connsiteX144" fmla="*/ 3953977 w 5395786"/>
              <a:gd name="connsiteY144" fmla="*/ 438376 h 643482"/>
              <a:gd name="connsiteX145" fmla="*/ 3953977 w 5395786"/>
              <a:gd name="connsiteY145" fmla="*/ 364970 h 643482"/>
              <a:gd name="connsiteX146" fmla="*/ 3932273 w 5395786"/>
              <a:gd name="connsiteY146" fmla="*/ 334275 h 643482"/>
              <a:gd name="connsiteX147" fmla="*/ 3904286 w 5395786"/>
              <a:gd name="connsiteY147" fmla="*/ 361873 h 643482"/>
              <a:gd name="connsiteX148" fmla="*/ 3904286 w 5395786"/>
              <a:gd name="connsiteY148" fmla="*/ 438376 h 643482"/>
              <a:gd name="connsiteX149" fmla="*/ 3909046 w 5395786"/>
              <a:gd name="connsiteY149" fmla="*/ 544543 h 643482"/>
              <a:gd name="connsiteX150" fmla="*/ 3814042 w 5395786"/>
              <a:gd name="connsiteY150" fmla="*/ 544543 h 643482"/>
              <a:gd name="connsiteX151" fmla="*/ 3818802 w 5395786"/>
              <a:gd name="connsiteY151" fmla="*/ 438376 h 643482"/>
              <a:gd name="connsiteX152" fmla="*/ 3818802 w 5395786"/>
              <a:gd name="connsiteY152" fmla="*/ 388438 h 643482"/>
              <a:gd name="connsiteX153" fmla="*/ 3814042 w 5395786"/>
              <a:gd name="connsiteY153" fmla="*/ 282271 h 643482"/>
              <a:gd name="connsiteX154" fmla="*/ 3892132 w 5395786"/>
              <a:gd name="connsiteY154" fmla="*/ 282271 h 643482"/>
              <a:gd name="connsiteX155" fmla="*/ 3900002 w 5395786"/>
              <a:gd name="connsiteY155" fmla="*/ 305551 h 643482"/>
              <a:gd name="connsiteX156" fmla="*/ 3969684 w 5395786"/>
              <a:gd name="connsiteY156" fmla="*/ 275888 h 643482"/>
              <a:gd name="connsiteX157" fmla="*/ 3076670 w 5395786"/>
              <a:gd name="connsiteY157" fmla="*/ 275888 h 643482"/>
              <a:gd name="connsiteX158" fmla="*/ 3088284 w 5395786"/>
              <a:gd name="connsiteY158" fmla="*/ 277484 h 643482"/>
              <a:gd name="connsiteX159" fmla="*/ 3088284 w 5395786"/>
              <a:gd name="connsiteY159" fmla="*/ 346666 h 643482"/>
              <a:gd name="connsiteX160" fmla="*/ 3072481 w 5395786"/>
              <a:gd name="connsiteY160" fmla="*/ 344601 h 643482"/>
              <a:gd name="connsiteX161" fmla="*/ 3014984 w 5395786"/>
              <a:gd name="connsiteY161" fmla="*/ 438282 h 643482"/>
              <a:gd name="connsiteX162" fmla="*/ 3019744 w 5395786"/>
              <a:gd name="connsiteY162" fmla="*/ 544449 h 643482"/>
              <a:gd name="connsiteX163" fmla="*/ 2921504 w 5395786"/>
              <a:gd name="connsiteY163" fmla="*/ 544449 h 643482"/>
              <a:gd name="connsiteX164" fmla="*/ 2926263 w 5395786"/>
              <a:gd name="connsiteY164" fmla="*/ 438282 h 643482"/>
              <a:gd name="connsiteX165" fmla="*/ 2926263 w 5395786"/>
              <a:gd name="connsiteY165" fmla="*/ 388344 h 643482"/>
              <a:gd name="connsiteX166" fmla="*/ 2917315 w 5395786"/>
              <a:gd name="connsiteY166" fmla="*/ 282177 h 643482"/>
              <a:gd name="connsiteX167" fmla="*/ 3002228 w 5395786"/>
              <a:gd name="connsiteY167" fmla="*/ 282177 h 643482"/>
              <a:gd name="connsiteX168" fmla="*/ 3009653 w 5395786"/>
              <a:gd name="connsiteY168" fmla="*/ 317003 h 643482"/>
              <a:gd name="connsiteX169" fmla="*/ 3076670 w 5395786"/>
              <a:gd name="connsiteY169" fmla="*/ 275888 h 643482"/>
              <a:gd name="connsiteX170" fmla="*/ 2023253 w 5395786"/>
              <a:gd name="connsiteY170" fmla="*/ 273823 h 643482"/>
              <a:gd name="connsiteX171" fmla="*/ 2166805 w 5395786"/>
              <a:gd name="connsiteY171" fmla="*/ 386560 h 643482"/>
              <a:gd name="connsiteX172" fmla="*/ 2166805 w 5395786"/>
              <a:gd name="connsiteY172" fmla="*/ 452081 h 643482"/>
              <a:gd name="connsiteX173" fmla="*/ 2180608 w 5395786"/>
              <a:gd name="connsiteY173" fmla="*/ 544355 h 643482"/>
              <a:gd name="connsiteX174" fmla="*/ 2096076 w 5395786"/>
              <a:gd name="connsiteY174" fmla="*/ 544355 h 643482"/>
              <a:gd name="connsiteX175" fmla="*/ 2087033 w 5395786"/>
              <a:gd name="connsiteY175" fmla="*/ 528116 h 643482"/>
              <a:gd name="connsiteX176" fmla="*/ 2027536 w 5395786"/>
              <a:gd name="connsiteY176" fmla="*/ 548579 h 643482"/>
              <a:gd name="connsiteX177" fmla="*/ 1942433 w 5395786"/>
              <a:gd name="connsiteY177" fmla="*/ 469447 h 643482"/>
              <a:gd name="connsiteX178" fmla="*/ 2031725 w 5395786"/>
              <a:gd name="connsiteY178" fmla="*/ 372480 h 643482"/>
              <a:gd name="connsiteX179" fmla="*/ 2075895 w 5395786"/>
              <a:gd name="connsiteY179" fmla="*/ 358306 h 643482"/>
              <a:gd name="connsiteX180" fmla="*/ 2038198 w 5395786"/>
              <a:gd name="connsiteY180" fmla="*/ 324231 h 643482"/>
              <a:gd name="connsiteX181" fmla="*/ 1967469 w 5395786"/>
              <a:gd name="connsiteY181" fmla="*/ 351453 h 643482"/>
              <a:gd name="connsiteX182" fmla="*/ 1967469 w 5395786"/>
              <a:gd name="connsiteY182" fmla="*/ 278047 h 643482"/>
              <a:gd name="connsiteX183" fmla="*/ 1967374 w 5395786"/>
              <a:gd name="connsiteY183" fmla="*/ 278047 h 643482"/>
              <a:gd name="connsiteX184" fmla="*/ 2023253 w 5395786"/>
              <a:gd name="connsiteY184" fmla="*/ 273823 h 643482"/>
              <a:gd name="connsiteX185" fmla="*/ 1186879 w 5395786"/>
              <a:gd name="connsiteY185" fmla="*/ 273823 h 643482"/>
              <a:gd name="connsiteX186" fmla="*/ 1330431 w 5395786"/>
              <a:gd name="connsiteY186" fmla="*/ 386560 h 643482"/>
              <a:gd name="connsiteX187" fmla="*/ 1330431 w 5395786"/>
              <a:gd name="connsiteY187" fmla="*/ 452081 h 643482"/>
              <a:gd name="connsiteX188" fmla="*/ 1344234 w 5395786"/>
              <a:gd name="connsiteY188" fmla="*/ 544355 h 643482"/>
              <a:gd name="connsiteX189" fmla="*/ 1259702 w 5395786"/>
              <a:gd name="connsiteY189" fmla="*/ 544355 h 643482"/>
              <a:gd name="connsiteX190" fmla="*/ 1250659 w 5395786"/>
              <a:gd name="connsiteY190" fmla="*/ 528116 h 643482"/>
              <a:gd name="connsiteX191" fmla="*/ 1191162 w 5395786"/>
              <a:gd name="connsiteY191" fmla="*/ 548579 h 643482"/>
              <a:gd name="connsiteX192" fmla="*/ 1106059 w 5395786"/>
              <a:gd name="connsiteY192" fmla="*/ 469447 h 643482"/>
              <a:gd name="connsiteX193" fmla="*/ 1195351 w 5395786"/>
              <a:gd name="connsiteY193" fmla="*/ 372480 h 643482"/>
              <a:gd name="connsiteX194" fmla="*/ 1239521 w 5395786"/>
              <a:gd name="connsiteY194" fmla="*/ 358306 h 643482"/>
              <a:gd name="connsiteX195" fmla="*/ 1201824 w 5395786"/>
              <a:gd name="connsiteY195" fmla="*/ 324231 h 643482"/>
              <a:gd name="connsiteX196" fmla="*/ 1131095 w 5395786"/>
              <a:gd name="connsiteY196" fmla="*/ 351453 h 643482"/>
              <a:gd name="connsiteX197" fmla="*/ 1131095 w 5395786"/>
              <a:gd name="connsiteY197" fmla="*/ 278047 h 643482"/>
              <a:gd name="connsiteX198" fmla="*/ 1186879 w 5395786"/>
              <a:gd name="connsiteY198" fmla="*/ 273823 h 643482"/>
              <a:gd name="connsiteX199" fmla="*/ 5335052 w 5395786"/>
              <a:gd name="connsiteY199" fmla="*/ 251201 h 643482"/>
              <a:gd name="connsiteX200" fmla="*/ 5335052 w 5395786"/>
              <a:gd name="connsiteY200" fmla="*/ 269693 h 643482"/>
              <a:gd name="connsiteX201" fmla="*/ 5335147 w 5395786"/>
              <a:gd name="connsiteY201" fmla="*/ 269693 h 643482"/>
              <a:gd name="connsiteX202" fmla="*/ 5348760 w 5395786"/>
              <a:gd name="connsiteY202" fmla="*/ 269693 h 643482"/>
              <a:gd name="connsiteX203" fmla="*/ 5360755 w 5395786"/>
              <a:gd name="connsiteY203" fmla="*/ 260024 h 643482"/>
              <a:gd name="connsiteX204" fmla="*/ 5350569 w 5395786"/>
              <a:gd name="connsiteY204" fmla="*/ 251201 h 643482"/>
              <a:gd name="connsiteX205" fmla="*/ 5326866 w 5395786"/>
              <a:gd name="connsiteY205" fmla="*/ 244442 h 643482"/>
              <a:gd name="connsiteX206" fmla="*/ 5348951 w 5395786"/>
              <a:gd name="connsiteY206" fmla="*/ 244442 h 643482"/>
              <a:gd name="connsiteX207" fmla="*/ 5369132 w 5395786"/>
              <a:gd name="connsiteY207" fmla="*/ 260682 h 643482"/>
              <a:gd name="connsiteX208" fmla="*/ 5353996 w 5395786"/>
              <a:gd name="connsiteY208" fmla="*/ 276358 h 643482"/>
              <a:gd name="connsiteX209" fmla="*/ 5370655 w 5395786"/>
              <a:gd name="connsiteY209" fmla="*/ 301515 h 643482"/>
              <a:gd name="connsiteX210" fmla="*/ 5361421 w 5395786"/>
              <a:gd name="connsiteY210" fmla="*/ 301515 h 643482"/>
              <a:gd name="connsiteX211" fmla="*/ 5345809 w 5395786"/>
              <a:gd name="connsiteY211" fmla="*/ 276639 h 643482"/>
              <a:gd name="connsiteX212" fmla="*/ 5335147 w 5395786"/>
              <a:gd name="connsiteY212" fmla="*/ 276639 h 643482"/>
              <a:gd name="connsiteX213" fmla="*/ 5335147 w 5395786"/>
              <a:gd name="connsiteY213" fmla="*/ 301515 h 643482"/>
              <a:gd name="connsiteX214" fmla="*/ 5326866 w 5395786"/>
              <a:gd name="connsiteY214" fmla="*/ 301515 h 643482"/>
              <a:gd name="connsiteX215" fmla="*/ 5345904 w 5395786"/>
              <a:gd name="connsiteY215" fmla="*/ 231770 h 643482"/>
              <a:gd name="connsiteX216" fmla="*/ 5304876 w 5395786"/>
              <a:gd name="connsiteY216" fmla="*/ 273166 h 643482"/>
              <a:gd name="connsiteX217" fmla="*/ 5345904 w 5395786"/>
              <a:gd name="connsiteY217" fmla="*/ 314844 h 643482"/>
              <a:gd name="connsiteX218" fmla="*/ 5386647 w 5395786"/>
              <a:gd name="connsiteY218" fmla="*/ 273166 h 643482"/>
              <a:gd name="connsiteX219" fmla="*/ 5345904 w 5395786"/>
              <a:gd name="connsiteY219" fmla="*/ 231770 h 643482"/>
              <a:gd name="connsiteX220" fmla="*/ 5345904 w 5395786"/>
              <a:gd name="connsiteY220" fmla="*/ 224354 h 643482"/>
              <a:gd name="connsiteX221" fmla="*/ 5395786 w 5395786"/>
              <a:gd name="connsiteY221" fmla="*/ 273166 h 643482"/>
              <a:gd name="connsiteX222" fmla="*/ 5345904 w 5395786"/>
              <a:gd name="connsiteY222" fmla="*/ 322260 h 643482"/>
              <a:gd name="connsiteX223" fmla="*/ 5295737 w 5395786"/>
              <a:gd name="connsiteY223" fmla="*/ 273166 h 643482"/>
              <a:gd name="connsiteX224" fmla="*/ 5345904 w 5395786"/>
              <a:gd name="connsiteY224" fmla="*/ 224354 h 643482"/>
              <a:gd name="connsiteX225" fmla="*/ 558027 w 5395786"/>
              <a:gd name="connsiteY225" fmla="*/ 213653 h 643482"/>
              <a:gd name="connsiteX226" fmla="*/ 587061 w 5395786"/>
              <a:gd name="connsiteY226" fmla="*/ 246789 h 643482"/>
              <a:gd name="connsiteX227" fmla="*/ 553457 w 5395786"/>
              <a:gd name="connsiteY227" fmla="*/ 275419 h 643482"/>
              <a:gd name="connsiteX228" fmla="*/ 524423 w 5395786"/>
              <a:gd name="connsiteY228" fmla="*/ 242283 h 643482"/>
              <a:gd name="connsiteX229" fmla="*/ 558027 w 5395786"/>
              <a:gd name="connsiteY229" fmla="*/ 213653 h 643482"/>
              <a:gd name="connsiteX230" fmla="*/ 247599 w 5395786"/>
              <a:gd name="connsiteY230" fmla="*/ 213653 h 643482"/>
              <a:gd name="connsiteX231" fmla="*/ 281203 w 5395786"/>
              <a:gd name="connsiteY231" fmla="*/ 242283 h 643482"/>
              <a:gd name="connsiteX232" fmla="*/ 252168 w 5395786"/>
              <a:gd name="connsiteY232" fmla="*/ 275419 h 643482"/>
              <a:gd name="connsiteX233" fmla="*/ 218565 w 5395786"/>
              <a:gd name="connsiteY233" fmla="*/ 246789 h 643482"/>
              <a:gd name="connsiteX234" fmla="*/ 247599 w 5395786"/>
              <a:gd name="connsiteY234" fmla="*/ 213653 h 643482"/>
              <a:gd name="connsiteX235" fmla="*/ 4882024 w 5395786"/>
              <a:gd name="connsiteY235" fmla="*/ 202576 h 643482"/>
              <a:gd name="connsiteX236" fmla="*/ 4970649 w 5395786"/>
              <a:gd name="connsiteY236" fmla="*/ 202576 h 643482"/>
              <a:gd name="connsiteX237" fmla="*/ 4969127 w 5395786"/>
              <a:gd name="connsiteY237" fmla="*/ 282271 h 643482"/>
              <a:gd name="connsiteX238" fmla="*/ 5008727 w 5395786"/>
              <a:gd name="connsiteY238" fmla="*/ 282271 h 643482"/>
              <a:gd name="connsiteX239" fmla="*/ 5008727 w 5395786"/>
              <a:gd name="connsiteY239" fmla="*/ 332210 h 643482"/>
              <a:gd name="connsiteX240" fmla="*/ 4969127 w 5395786"/>
              <a:gd name="connsiteY240" fmla="*/ 332210 h 643482"/>
              <a:gd name="connsiteX241" fmla="*/ 4969127 w 5395786"/>
              <a:gd name="connsiteY241" fmla="*/ 463346 h 643482"/>
              <a:gd name="connsiteX242" fmla="*/ 4998161 w 5395786"/>
              <a:gd name="connsiteY242" fmla="*/ 496669 h 643482"/>
              <a:gd name="connsiteX243" fmla="*/ 5009298 w 5395786"/>
              <a:gd name="connsiteY243" fmla="*/ 496200 h 643482"/>
              <a:gd name="connsiteX244" fmla="*/ 5009298 w 5395786"/>
              <a:gd name="connsiteY244" fmla="*/ 543041 h 643482"/>
              <a:gd name="connsiteX245" fmla="*/ 4955990 w 5395786"/>
              <a:gd name="connsiteY245" fmla="*/ 550832 h 643482"/>
              <a:gd name="connsiteX246" fmla="*/ 4898969 w 5395786"/>
              <a:gd name="connsiteY246" fmla="*/ 525863 h 643482"/>
              <a:gd name="connsiteX247" fmla="*/ 4883642 w 5395786"/>
              <a:gd name="connsiteY247" fmla="*/ 464378 h 643482"/>
              <a:gd name="connsiteX248" fmla="*/ 4883642 w 5395786"/>
              <a:gd name="connsiteY248" fmla="*/ 332210 h 643482"/>
              <a:gd name="connsiteX249" fmla="*/ 4853085 w 5395786"/>
              <a:gd name="connsiteY249" fmla="*/ 332210 h 643482"/>
              <a:gd name="connsiteX250" fmla="*/ 4853085 w 5395786"/>
              <a:gd name="connsiteY250" fmla="*/ 282271 h 643482"/>
              <a:gd name="connsiteX251" fmla="*/ 4883642 w 5395786"/>
              <a:gd name="connsiteY251" fmla="*/ 282271 h 643482"/>
              <a:gd name="connsiteX252" fmla="*/ 4882024 w 5395786"/>
              <a:gd name="connsiteY252" fmla="*/ 202576 h 643482"/>
              <a:gd name="connsiteX253" fmla="*/ 2223065 w 5395786"/>
              <a:gd name="connsiteY253" fmla="*/ 199854 h 643482"/>
              <a:gd name="connsiteX254" fmla="*/ 2312358 w 5395786"/>
              <a:gd name="connsiteY254" fmla="*/ 199854 h 643482"/>
              <a:gd name="connsiteX255" fmla="*/ 2312453 w 5395786"/>
              <a:gd name="connsiteY255" fmla="*/ 199854 h 643482"/>
              <a:gd name="connsiteX256" fmla="*/ 2310834 w 5395786"/>
              <a:gd name="connsiteY256" fmla="*/ 280112 h 643482"/>
              <a:gd name="connsiteX257" fmla="*/ 2350721 w 5395786"/>
              <a:gd name="connsiteY257" fmla="*/ 280112 h 643482"/>
              <a:gd name="connsiteX258" fmla="*/ 2350721 w 5395786"/>
              <a:gd name="connsiteY258" fmla="*/ 330427 h 643482"/>
              <a:gd name="connsiteX259" fmla="*/ 2310834 w 5395786"/>
              <a:gd name="connsiteY259" fmla="*/ 330427 h 643482"/>
              <a:gd name="connsiteX260" fmla="*/ 2310834 w 5395786"/>
              <a:gd name="connsiteY260" fmla="*/ 462595 h 643482"/>
              <a:gd name="connsiteX261" fmla="*/ 2340059 w 5395786"/>
              <a:gd name="connsiteY261" fmla="*/ 496106 h 643482"/>
              <a:gd name="connsiteX262" fmla="*/ 2351197 w 5395786"/>
              <a:gd name="connsiteY262" fmla="*/ 495543 h 643482"/>
              <a:gd name="connsiteX263" fmla="*/ 2351197 w 5395786"/>
              <a:gd name="connsiteY263" fmla="*/ 542760 h 643482"/>
              <a:gd name="connsiteX264" fmla="*/ 2297507 w 5395786"/>
              <a:gd name="connsiteY264" fmla="*/ 550645 h 643482"/>
              <a:gd name="connsiteX265" fmla="*/ 2240105 w 5395786"/>
              <a:gd name="connsiteY265" fmla="*/ 525488 h 643482"/>
              <a:gd name="connsiteX266" fmla="*/ 2224684 w 5395786"/>
              <a:gd name="connsiteY266" fmla="*/ 463627 h 643482"/>
              <a:gd name="connsiteX267" fmla="*/ 2224684 w 5395786"/>
              <a:gd name="connsiteY267" fmla="*/ 330427 h 643482"/>
              <a:gd name="connsiteX268" fmla="*/ 2193841 w 5395786"/>
              <a:gd name="connsiteY268" fmla="*/ 330427 h 643482"/>
              <a:gd name="connsiteX269" fmla="*/ 2193841 w 5395786"/>
              <a:gd name="connsiteY269" fmla="*/ 280112 h 643482"/>
              <a:gd name="connsiteX270" fmla="*/ 2224684 w 5395786"/>
              <a:gd name="connsiteY270" fmla="*/ 280112 h 643482"/>
              <a:gd name="connsiteX271" fmla="*/ 2223065 w 5395786"/>
              <a:gd name="connsiteY271" fmla="*/ 199854 h 643482"/>
              <a:gd name="connsiteX272" fmla="*/ 1789266 w 5395786"/>
              <a:gd name="connsiteY272" fmla="*/ 199854 h 643482"/>
              <a:gd name="connsiteX273" fmla="*/ 1878558 w 5395786"/>
              <a:gd name="connsiteY273" fmla="*/ 199854 h 643482"/>
              <a:gd name="connsiteX274" fmla="*/ 1878653 w 5395786"/>
              <a:gd name="connsiteY274" fmla="*/ 199854 h 643482"/>
              <a:gd name="connsiteX275" fmla="*/ 1877034 w 5395786"/>
              <a:gd name="connsiteY275" fmla="*/ 280112 h 643482"/>
              <a:gd name="connsiteX276" fmla="*/ 1916921 w 5395786"/>
              <a:gd name="connsiteY276" fmla="*/ 280112 h 643482"/>
              <a:gd name="connsiteX277" fmla="*/ 1916921 w 5395786"/>
              <a:gd name="connsiteY277" fmla="*/ 330427 h 643482"/>
              <a:gd name="connsiteX278" fmla="*/ 1877034 w 5395786"/>
              <a:gd name="connsiteY278" fmla="*/ 330427 h 643482"/>
              <a:gd name="connsiteX279" fmla="*/ 1877034 w 5395786"/>
              <a:gd name="connsiteY279" fmla="*/ 462595 h 643482"/>
              <a:gd name="connsiteX280" fmla="*/ 1906259 w 5395786"/>
              <a:gd name="connsiteY280" fmla="*/ 496106 h 643482"/>
              <a:gd name="connsiteX281" fmla="*/ 1917397 w 5395786"/>
              <a:gd name="connsiteY281" fmla="*/ 495543 h 643482"/>
              <a:gd name="connsiteX282" fmla="*/ 1917397 w 5395786"/>
              <a:gd name="connsiteY282" fmla="*/ 542760 h 643482"/>
              <a:gd name="connsiteX283" fmla="*/ 1863707 w 5395786"/>
              <a:gd name="connsiteY283" fmla="*/ 550645 h 643482"/>
              <a:gd name="connsiteX284" fmla="*/ 1806305 w 5395786"/>
              <a:gd name="connsiteY284" fmla="*/ 525488 h 643482"/>
              <a:gd name="connsiteX285" fmla="*/ 1790884 w 5395786"/>
              <a:gd name="connsiteY285" fmla="*/ 463627 h 643482"/>
              <a:gd name="connsiteX286" fmla="*/ 1790884 w 5395786"/>
              <a:gd name="connsiteY286" fmla="*/ 330427 h 643482"/>
              <a:gd name="connsiteX287" fmla="*/ 1760041 w 5395786"/>
              <a:gd name="connsiteY287" fmla="*/ 330427 h 643482"/>
              <a:gd name="connsiteX288" fmla="*/ 1760041 w 5395786"/>
              <a:gd name="connsiteY288" fmla="*/ 280112 h 643482"/>
              <a:gd name="connsiteX289" fmla="*/ 1790884 w 5395786"/>
              <a:gd name="connsiteY289" fmla="*/ 280112 h 643482"/>
              <a:gd name="connsiteX290" fmla="*/ 1789266 w 5395786"/>
              <a:gd name="connsiteY290" fmla="*/ 199854 h 643482"/>
              <a:gd name="connsiteX291" fmla="*/ 512667 w 5395786"/>
              <a:gd name="connsiteY291" fmla="*/ 176527 h 643482"/>
              <a:gd name="connsiteX292" fmla="*/ 525185 w 5395786"/>
              <a:gd name="connsiteY292" fmla="*/ 179109 h 643482"/>
              <a:gd name="connsiteX293" fmla="*/ 522710 w 5395786"/>
              <a:gd name="connsiteY293" fmla="*/ 207457 h 643482"/>
              <a:gd name="connsiteX294" fmla="*/ 477302 w 5395786"/>
              <a:gd name="connsiteY294" fmla="*/ 254768 h 643482"/>
              <a:gd name="connsiteX295" fmla="*/ 552410 w 5395786"/>
              <a:gd name="connsiteY295" fmla="*/ 297009 h 643482"/>
              <a:gd name="connsiteX296" fmla="*/ 651412 w 5395786"/>
              <a:gd name="connsiteY296" fmla="*/ 284055 h 643482"/>
              <a:gd name="connsiteX297" fmla="*/ 690442 w 5395786"/>
              <a:gd name="connsiteY297" fmla="*/ 295319 h 643482"/>
              <a:gd name="connsiteX298" fmla="*/ 675782 w 5395786"/>
              <a:gd name="connsiteY298" fmla="*/ 319162 h 643482"/>
              <a:gd name="connsiteX299" fmla="*/ 602006 w 5395786"/>
              <a:gd name="connsiteY299" fmla="*/ 356241 h 643482"/>
              <a:gd name="connsiteX300" fmla="*/ 572687 w 5395786"/>
              <a:gd name="connsiteY300" fmla="*/ 547171 h 643482"/>
              <a:gd name="connsiteX301" fmla="*/ 537370 w 5395786"/>
              <a:gd name="connsiteY301" fmla="*/ 546608 h 643482"/>
              <a:gd name="connsiteX302" fmla="*/ 492438 w 5395786"/>
              <a:gd name="connsiteY302" fmla="*/ 338124 h 643482"/>
              <a:gd name="connsiteX303" fmla="*/ 455979 w 5395786"/>
              <a:gd name="connsiteY303" fmla="*/ 288091 h 643482"/>
              <a:gd name="connsiteX304" fmla="*/ 419044 w 5395786"/>
              <a:gd name="connsiteY304" fmla="*/ 547453 h 643482"/>
              <a:gd name="connsiteX305" fmla="*/ 384107 w 5395786"/>
              <a:gd name="connsiteY305" fmla="*/ 547453 h 643482"/>
              <a:gd name="connsiteX306" fmla="*/ 347648 w 5395786"/>
              <a:gd name="connsiteY306" fmla="*/ 290438 h 643482"/>
              <a:gd name="connsiteX307" fmla="*/ 313188 w 5395786"/>
              <a:gd name="connsiteY307" fmla="*/ 338124 h 643482"/>
              <a:gd name="connsiteX308" fmla="*/ 268256 w 5395786"/>
              <a:gd name="connsiteY308" fmla="*/ 546608 h 643482"/>
              <a:gd name="connsiteX309" fmla="*/ 232939 w 5395786"/>
              <a:gd name="connsiteY309" fmla="*/ 547171 h 643482"/>
              <a:gd name="connsiteX310" fmla="*/ 203620 w 5395786"/>
              <a:gd name="connsiteY310" fmla="*/ 356241 h 643482"/>
              <a:gd name="connsiteX311" fmla="*/ 129844 w 5395786"/>
              <a:gd name="connsiteY311" fmla="*/ 319162 h 643482"/>
              <a:gd name="connsiteX312" fmla="*/ 115184 w 5395786"/>
              <a:gd name="connsiteY312" fmla="*/ 295319 h 643482"/>
              <a:gd name="connsiteX313" fmla="*/ 154214 w 5395786"/>
              <a:gd name="connsiteY313" fmla="*/ 284055 h 643482"/>
              <a:gd name="connsiteX314" fmla="*/ 253216 w 5395786"/>
              <a:gd name="connsiteY314" fmla="*/ 297009 h 643482"/>
              <a:gd name="connsiteX315" fmla="*/ 326896 w 5395786"/>
              <a:gd name="connsiteY315" fmla="*/ 256082 h 643482"/>
              <a:gd name="connsiteX316" fmla="*/ 280441 w 5395786"/>
              <a:gd name="connsiteY316" fmla="*/ 207457 h 643482"/>
              <a:gd name="connsiteX317" fmla="*/ 272921 w 5395786"/>
              <a:gd name="connsiteY317" fmla="*/ 184084 h 643482"/>
              <a:gd name="connsiteX318" fmla="*/ 306619 w 5395786"/>
              <a:gd name="connsiteY318" fmla="*/ 184084 h 643482"/>
              <a:gd name="connsiteX319" fmla="*/ 402194 w 5395786"/>
              <a:gd name="connsiteY319" fmla="*/ 233647 h 643482"/>
              <a:gd name="connsiteX320" fmla="*/ 496436 w 5395786"/>
              <a:gd name="connsiteY320" fmla="*/ 184084 h 643482"/>
              <a:gd name="connsiteX321" fmla="*/ 512667 w 5395786"/>
              <a:gd name="connsiteY321" fmla="*/ 176527 h 643482"/>
              <a:gd name="connsiteX322" fmla="*/ 3224316 w 5395786"/>
              <a:gd name="connsiteY322" fmla="*/ 172913 h 643482"/>
              <a:gd name="connsiteX323" fmla="*/ 3324079 w 5395786"/>
              <a:gd name="connsiteY323" fmla="*/ 172913 h 643482"/>
              <a:gd name="connsiteX324" fmla="*/ 3321414 w 5395786"/>
              <a:gd name="connsiteY324" fmla="*/ 259836 h 643482"/>
              <a:gd name="connsiteX325" fmla="*/ 3321414 w 5395786"/>
              <a:gd name="connsiteY325" fmla="*/ 319725 h 643482"/>
              <a:gd name="connsiteX326" fmla="*/ 3361586 w 5395786"/>
              <a:gd name="connsiteY326" fmla="*/ 320758 h 643482"/>
              <a:gd name="connsiteX327" fmla="*/ 3401662 w 5395786"/>
              <a:gd name="connsiteY327" fmla="*/ 319725 h 643482"/>
              <a:gd name="connsiteX328" fmla="*/ 3401662 w 5395786"/>
              <a:gd name="connsiteY328" fmla="*/ 259836 h 643482"/>
              <a:gd name="connsiteX329" fmla="*/ 3398997 w 5395786"/>
              <a:gd name="connsiteY329" fmla="*/ 172913 h 643482"/>
              <a:gd name="connsiteX330" fmla="*/ 3498760 w 5395786"/>
              <a:gd name="connsiteY330" fmla="*/ 172913 h 643482"/>
              <a:gd name="connsiteX331" fmla="*/ 3493525 w 5395786"/>
              <a:gd name="connsiteY331" fmla="*/ 358775 h 643482"/>
              <a:gd name="connsiteX332" fmla="*/ 3498760 w 5395786"/>
              <a:gd name="connsiteY332" fmla="*/ 544636 h 643482"/>
              <a:gd name="connsiteX333" fmla="*/ 3398997 w 5395786"/>
              <a:gd name="connsiteY333" fmla="*/ 544636 h 643482"/>
              <a:gd name="connsiteX334" fmla="*/ 3401662 w 5395786"/>
              <a:gd name="connsiteY334" fmla="*/ 457713 h 643482"/>
              <a:gd name="connsiteX335" fmla="*/ 3401662 w 5395786"/>
              <a:gd name="connsiteY335" fmla="*/ 381679 h 643482"/>
              <a:gd name="connsiteX336" fmla="*/ 3361586 w 5395786"/>
              <a:gd name="connsiteY336" fmla="*/ 380646 h 643482"/>
              <a:gd name="connsiteX337" fmla="*/ 3321414 w 5395786"/>
              <a:gd name="connsiteY337" fmla="*/ 381679 h 643482"/>
              <a:gd name="connsiteX338" fmla="*/ 3321414 w 5395786"/>
              <a:gd name="connsiteY338" fmla="*/ 457713 h 643482"/>
              <a:gd name="connsiteX339" fmla="*/ 3324079 w 5395786"/>
              <a:gd name="connsiteY339" fmla="*/ 544636 h 643482"/>
              <a:gd name="connsiteX340" fmla="*/ 3224316 w 5395786"/>
              <a:gd name="connsiteY340" fmla="*/ 544636 h 643482"/>
              <a:gd name="connsiteX341" fmla="*/ 3229647 w 5395786"/>
              <a:gd name="connsiteY341" fmla="*/ 358775 h 643482"/>
              <a:gd name="connsiteX342" fmla="*/ 3224316 w 5395786"/>
              <a:gd name="connsiteY342" fmla="*/ 172913 h 643482"/>
              <a:gd name="connsiteX343" fmla="*/ 1363463 w 5395786"/>
              <a:gd name="connsiteY343" fmla="*/ 170003 h 643482"/>
              <a:gd name="connsiteX344" fmla="*/ 1454849 w 5395786"/>
              <a:gd name="connsiteY344" fmla="*/ 170003 h 643482"/>
              <a:gd name="connsiteX345" fmla="*/ 1454849 w 5395786"/>
              <a:gd name="connsiteY345" fmla="*/ 288466 h 643482"/>
              <a:gd name="connsiteX346" fmla="*/ 1506444 w 5395786"/>
              <a:gd name="connsiteY346" fmla="*/ 273823 h 643482"/>
              <a:gd name="connsiteX347" fmla="*/ 1604304 w 5395786"/>
              <a:gd name="connsiteY347" fmla="*/ 405897 h 643482"/>
              <a:gd name="connsiteX348" fmla="*/ 1487882 w 5395786"/>
              <a:gd name="connsiteY348" fmla="*/ 550550 h 643482"/>
              <a:gd name="connsiteX349" fmla="*/ 1419342 w 5395786"/>
              <a:gd name="connsiteY349" fmla="*/ 524361 h 643482"/>
              <a:gd name="connsiteX350" fmla="*/ 1389546 w 5395786"/>
              <a:gd name="connsiteY350" fmla="*/ 549518 h 643482"/>
              <a:gd name="connsiteX351" fmla="*/ 1364034 w 5395786"/>
              <a:gd name="connsiteY351" fmla="*/ 534311 h 643482"/>
              <a:gd name="connsiteX352" fmla="*/ 1368794 w 5395786"/>
              <a:gd name="connsiteY352" fmla="*/ 427393 h 643482"/>
              <a:gd name="connsiteX353" fmla="*/ 1368794 w 5395786"/>
              <a:gd name="connsiteY353" fmla="*/ 276920 h 643482"/>
              <a:gd name="connsiteX354" fmla="*/ 1363463 w 5395786"/>
              <a:gd name="connsiteY354" fmla="*/ 170003 h 643482"/>
              <a:gd name="connsiteX355" fmla="*/ 808387 w 5395786"/>
              <a:gd name="connsiteY355" fmla="*/ 170003 h 643482"/>
              <a:gd name="connsiteX356" fmla="*/ 908912 w 5395786"/>
              <a:gd name="connsiteY356" fmla="*/ 170003 h 643482"/>
              <a:gd name="connsiteX357" fmla="*/ 906246 w 5395786"/>
              <a:gd name="connsiteY357" fmla="*/ 257583 h 643482"/>
              <a:gd name="connsiteX358" fmla="*/ 906246 w 5395786"/>
              <a:gd name="connsiteY358" fmla="*/ 317848 h 643482"/>
              <a:gd name="connsiteX359" fmla="*/ 946609 w 5395786"/>
              <a:gd name="connsiteY359" fmla="*/ 318880 h 643482"/>
              <a:gd name="connsiteX360" fmla="*/ 986971 w 5395786"/>
              <a:gd name="connsiteY360" fmla="*/ 317848 h 643482"/>
              <a:gd name="connsiteX361" fmla="*/ 986971 w 5395786"/>
              <a:gd name="connsiteY361" fmla="*/ 257583 h 643482"/>
              <a:gd name="connsiteX362" fmla="*/ 984306 w 5395786"/>
              <a:gd name="connsiteY362" fmla="*/ 170003 h 643482"/>
              <a:gd name="connsiteX363" fmla="*/ 1084830 w 5395786"/>
              <a:gd name="connsiteY363" fmla="*/ 170003 h 643482"/>
              <a:gd name="connsiteX364" fmla="*/ 1079500 w 5395786"/>
              <a:gd name="connsiteY364" fmla="*/ 357179 h 643482"/>
              <a:gd name="connsiteX365" fmla="*/ 1084830 w 5395786"/>
              <a:gd name="connsiteY365" fmla="*/ 544355 h 643482"/>
              <a:gd name="connsiteX366" fmla="*/ 984306 w 5395786"/>
              <a:gd name="connsiteY366" fmla="*/ 544355 h 643482"/>
              <a:gd name="connsiteX367" fmla="*/ 986971 w 5395786"/>
              <a:gd name="connsiteY367" fmla="*/ 456775 h 643482"/>
              <a:gd name="connsiteX368" fmla="*/ 986971 w 5395786"/>
              <a:gd name="connsiteY368" fmla="*/ 380271 h 643482"/>
              <a:gd name="connsiteX369" fmla="*/ 946609 w 5395786"/>
              <a:gd name="connsiteY369" fmla="*/ 379238 h 643482"/>
              <a:gd name="connsiteX370" fmla="*/ 906246 w 5395786"/>
              <a:gd name="connsiteY370" fmla="*/ 380271 h 643482"/>
              <a:gd name="connsiteX371" fmla="*/ 906246 w 5395786"/>
              <a:gd name="connsiteY371" fmla="*/ 456775 h 643482"/>
              <a:gd name="connsiteX372" fmla="*/ 908912 w 5395786"/>
              <a:gd name="connsiteY372" fmla="*/ 544355 h 643482"/>
              <a:gd name="connsiteX373" fmla="*/ 808387 w 5395786"/>
              <a:gd name="connsiteY373" fmla="*/ 544355 h 643482"/>
              <a:gd name="connsiteX374" fmla="*/ 813718 w 5395786"/>
              <a:gd name="connsiteY374" fmla="*/ 357179 h 643482"/>
              <a:gd name="connsiteX375" fmla="*/ 808387 w 5395786"/>
              <a:gd name="connsiteY375" fmla="*/ 170003 h 643482"/>
              <a:gd name="connsiteX376" fmla="*/ 4776359 w 5395786"/>
              <a:gd name="connsiteY376" fmla="*/ 169252 h 643482"/>
              <a:gd name="connsiteX377" fmla="*/ 4823860 w 5395786"/>
              <a:gd name="connsiteY377" fmla="*/ 216093 h 643482"/>
              <a:gd name="connsiteX378" fmla="*/ 4776359 w 5395786"/>
              <a:gd name="connsiteY378" fmla="*/ 262934 h 643482"/>
              <a:gd name="connsiteX379" fmla="*/ 4728857 w 5395786"/>
              <a:gd name="connsiteY379" fmla="*/ 216093 h 643482"/>
              <a:gd name="connsiteX380" fmla="*/ 4776359 w 5395786"/>
              <a:gd name="connsiteY380" fmla="*/ 169252 h 643482"/>
              <a:gd name="connsiteX381" fmla="*/ 2614027 w 5395786"/>
              <a:gd name="connsiteY381" fmla="*/ 167563 h 643482"/>
              <a:gd name="connsiteX382" fmla="*/ 2647345 w 5395786"/>
              <a:gd name="connsiteY382" fmla="*/ 172256 h 643482"/>
              <a:gd name="connsiteX383" fmla="*/ 2647345 w 5395786"/>
              <a:gd name="connsiteY383" fmla="*/ 226889 h 643482"/>
              <a:gd name="connsiteX384" fmla="*/ 2647249 w 5395786"/>
              <a:gd name="connsiteY384" fmla="*/ 226982 h 643482"/>
              <a:gd name="connsiteX385" fmla="*/ 2626687 w 5395786"/>
              <a:gd name="connsiteY385" fmla="*/ 221726 h 643482"/>
              <a:gd name="connsiteX386" fmla="*/ 2593941 w 5395786"/>
              <a:gd name="connsiteY386" fmla="*/ 256082 h 643482"/>
              <a:gd name="connsiteX387" fmla="*/ 2599177 w 5395786"/>
              <a:gd name="connsiteY387" fmla="*/ 282084 h 643482"/>
              <a:gd name="connsiteX388" fmla="*/ 2638777 w 5395786"/>
              <a:gd name="connsiteY388" fmla="*/ 282084 h 643482"/>
              <a:gd name="connsiteX389" fmla="*/ 2638777 w 5395786"/>
              <a:gd name="connsiteY389" fmla="*/ 332022 h 643482"/>
              <a:gd name="connsiteX390" fmla="*/ 2598700 w 5395786"/>
              <a:gd name="connsiteY390" fmla="*/ 332022 h 643482"/>
              <a:gd name="connsiteX391" fmla="*/ 2598700 w 5395786"/>
              <a:gd name="connsiteY391" fmla="*/ 438189 h 643482"/>
              <a:gd name="connsiteX392" fmla="*/ 2603460 w 5395786"/>
              <a:gd name="connsiteY392" fmla="*/ 544355 h 643482"/>
              <a:gd name="connsiteX393" fmla="*/ 2508457 w 5395786"/>
              <a:gd name="connsiteY393" fmla="*/ 544355 h 643482"/>
              <a:gd name="connsiteX394" fmla="*/ 2513216 w 5395786"/>
              <a:gd name="connsiteY394" fmla="*/ 438189 h 643482"/>
              <a:gd name="connsiteX395" fmla="*/ 2513216 w 5395786"/>
              <a:gd name="connsiteY395" fmla="*/ 332022 h 643482"/>
              <a:gd name="connsiteX396" fmla="*/ 2484182 w 5395786"/>
              <a:gd name="connsiteY396" fmla="*/ 332022 h 643482"/>
              <a:gd name="connsiteX397" fmla="*/ 2484182 w 5395786"/>
              <a:gd name="connsiteY397" fmla="*/ 282084 h 643482"/>
              <a:gd name="connsiteX398" fmla="*/ 2513216 w 5395786"/>
              <a:gd name="connsiteY398" fmla="*/ 282084 h 643482"/>
              <a:gd name="connsiteX399" fmla="*/ 2513216 w 5395786"/>
              <a:gd name="connsiteY399" fmla="*/ 261808 h 643482"/>
              <a:gd name="connsiteX400" fmla="*/ 2543298 w 5395786"/>
              <a:gd name="connsiteY400" fmla="*/ 189998 h 643482"/>
              <a:gd name="connsiteX401" fmla="*/ 2614027 w 5395786"/>
              <a:gd name="connsiteY401" fmla="*/ 167563 h 643482"/>
              <a:gd name="connsiteX402" fmla="*/ 1683220 w 5395786"/>
              <a:gd name="connsiteY402" fmla="*/ 166342 h 643482"/>
              <a:gd name="connsiteX403" fmla="*/ 1731102 w 5395786"/>
              <a:gd name="connsiteY403" fmla="*/ 213558 h 643482"/>
              <a:gd name="connsiteX404" fmla="*/ 1683220 w 5395786"/>
              <a:gd name="connsiteY404" fmla="*/ 260775 h 643482"/>
              <a:gd name="connsiteX405" fmla="*/ 1635337 w 5395786"/>
              <a:gd name="connsiteY405" fmla="*/ 213558 h 643482"/>
              <a:gd name="connsiteX406" fmla="*/ 1683220 w 5395786"/>
              <a:gd name="connsiteY406" fmla="*/ 166342 h 643482"/>
              <a:gd name="connsiteX407" fmla="*/ 402765 w 5395786"/>
              <a:gd name="connsiteY407" fmla="*/ 150103 h 643482"/>
              <a:gd name="connsiteX408" fmla="*/ 434179 w 5395786"/>
              <a:gd name="connsiteY408" fmla="*/ 181080 h 643482"/>
              <a:gd name="connsiteX409" fmla="*/ 402765 w 5395786"/>
              <a:gd name="connsiteY409" fmla="*/ 212057 h 643482"/>
              <a:gd name="connsiteX410" fmla="*/ 371351 w 5395786"/>
              <a:gd name="connsiteY410" fmla="*/ 181080 h 643482"/>
              <a:gd name="connsiteX411" fmla="*/ 402765 w 5395786"/>
              <a:gd name="connsiteY411" fmla="*/ 150103 h 643482"/>
              <a:gd name="connsiteX412" fmla="*/ 284273 w 5395786"/>
              <a:gd name="connsiteY412" fmla="*/ 1027 h 643482"/>
              <a:gd name="connsiteX413" fmla="*/ 322993 w 5395786"/>
              <a:gd name="connsiteY413" fmla="*/ 5544 h 643482"/>
              <a:gd name="connsiteX414" fmla="*/ 696725 w 5395786"/>
              <a:gd name="connsiteY414" fmla="*/ 183239 h 643482"/>
              <a:gd name="connsiteX415" fmla="*/ 655601 w 5395786"/>
              <a:gd name="connsiteY415" fmla="*/ 210555 h 643482"/>
              <a:gd name="connsiteX416" fmla="*/ 404670 w 5395786"/>
              <a:gd name="connsiteY416" fmla="*/ 97536 h 643482"/>
              <a:gd name="connsiteX417" fmla="*/ 174491 w 5395786"/>
              <a:gd name="connsiteY417" fmla="*/ 214686 h 643482"/>
              <a:gd name="connsiteX418" fmla="*/ 92529 w 5395786"/>
              <a:gd name="connsiteY418" fmla="*/ 214780 h 643482"/>
              <a:gd name="connsiteX419" fmla="*/ 0 w 5395786"/>
              <a:gd name="connsiteY419" fmla="*/ 164465 h 643482"/>
              <a:gd name="connsiteX420" fmla="*/ 247695 w 5395786"/>
              <a:gd name="connsiteY420" fmla="*/ 15307 h 643482"/>
              <a:gd name="connsiteX421" fmla="*/ 284273 w 5395786"/>
              <a:gd name="connsiteY421" fmla="*/ 1027 h 64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5395786" h="643482">
                <a:moveTo>
                  <a:pt x="4348747" y="409183"/>
                </a:moveTo>
                <a:cubicBezTo>
                  <a:pt x="4315524" y="417537"/>
                  <a:pt x="4294867" y="437813"/>
                  <a:pt x="4294867" y="463815"/>
                </a:cubicBezTo>
                <a:cubicBezTo>
                  <a:pt x="4294867" y="482026"/>
                  <a:pt x="4306481" y="496106"/>
                  <a:pt x="4323426" y="496106"/>
                </a:cubicBezTo>
                <a:cubicBezTo>
                  <a:pt x="4334468" y="496106"/>
                  <a:pt x="4345606" y="489348"/>
                  <a:pt x="4348747" y="484654"/>
                </a:cubicBezTo>
                <a:close/>
                <a:moveTo>
                  <a:pt x="2082749" y="408056"/>
                </a:moveTo>
                <a:cubicBezTo>
                  <a:pt x="2049241" y="416411"/>
                  <a:pt x="2028488" y="436874"/>
                  <a:pt x="2028488" y="463158"/>
                </a:cubicBezTo>
                <a:cubicBezTo>
                  <a:pt x="2028488" y="481462"/>
                  <a:pt x="2040197" y="495637"/>
                  <a:pt x="2057237" y="495637"/>
                </a:cubicBezTo>
                <a:cubicBezTo>
                  <a:pt x="2068375" y="495637"/>
                  <a:pt x="2079608" y="488784"/>
                  <a:pt x="2082749" y="484091"/>
                </a:cubicBezTo>
                <a:close/>
                <a:moveTo>
                  <a:pt x="1246375" y="408056"/>
                </a:moveTo>
                <a:lnTo>
                  <a:pt x="1246375" y="408106"/>
                </a:lnTo>
                <a:lnTo>
                  <a:pt x="1206774" y="428884"/>
                </a:lnTo>
                <a:cubicBezTo>
                  <a:pt x="1197398" y="438329"/>
                  <a:pt x="1192210" y="450016"/>
                  <a:pt x="1192210" y="463158"/>
                </a:cubicBezTo>
                <a:cubicBezTo>
                  <a:pt x="1192210" y="481462"/>
                  <a:pt x="1203918" y="495637"/>
                  <a:pt x="1220863" y="495637"/>
                </a:cubicBezTo>
                <a:cubicBezTo>
                  <a:pt x="1232001" y="495637"/>
                  <a:pt x="1243234" y="488784"/>
                  <a:pt x="1246375" y="484091"/>
                </a:cubicBezTo>
                <a:lnTo>
                  <a:pt x="1246375" y="408106"/>
                </a:lnTo>
                <a:lnTo>
                  <a:pt x="1246470" y="408056"/>
                </a:lnTo>
                <a:close/>
                <a:moveTo>
                  <a:pt x="79106" y="336622"/>
                </a:moveTo>
                <a:cubicBezTo>
                  <a:pt x="86912" y="337748"/>
                  <a:pt x="123752" y="353425"/>
                  <a:pt x="138317" y="360840"/>
                </a:cubicBezTo>
                <a:cubicBezTo>
                  <a:pt x="173443" y="378676"/>
                  <a:pt x="175252" y="396417"/>
                  <a:pt x="179250" y="425235"/>
                </a:cubicBezTo>
                <a:cubicBezTo>
                  <a:pt x="183534" y="455930"/>
                  <a:pt x="187247" y="513191"/>
                  <a:pt x="187818" y="534875"/>
                </a:cubicBezTo>
                <a:cubicBezTo>
                  <a:pt x="173158" y="528679"/>
                  <a:pt x="115661" y="481181"/>
                  <a:pt x="101953" y="469541"/>
                </a:cubicBezTo>
                <a:cubicBezTo>
                  <a:pt x="91291" y="460436"/>
                  <a:pt x="79392" y="453959"/>
                  <a:pt x="79392" y="439879"/>
                </a:cubicBezTo>
                <a:cubicBezTo>
                  <a:pt x="79392" y="434528"/>
                  <a:pt x="76917" y="349858"/>
                  <a:pt x="79106" y="336622"/>
                </a:cubicBezTo>
                <a:close/>
                <a:moveTo>
                  <a:pt x="1476649" y="330989"/>
                </a:moveTo>
                <a:cubicBezTo>
                  <a:pt x="1462274" y="330989"/>
                  <a:pt x="1454849" y="339907"/>
                  <a:pt x="1454849" y="352485"/>
                </a:cubicBezTo>
                <a:lnTo>
                  <a:pt x="1454849" y="470949"/>
                </a:lnTo>
                <a:cubicBezTo>
                  <a:pt x="1454849" y="486156"/>
                  <a:pt x="1460656" y="498171"/>
                  <a:pt x="1477696" y="498171"/>
                </a:cubicBezTo>
                <a:cubicBezTo>
                  <a:pt x="1499495" y="498171"/>
                  <a:pt x="1514917" y="476206"/>
                  <a:pt x="1514917" y="413782"/>
                </a:cubicBezTo>
                <a:cubicBezTo>
                  <a:pt x="1514917" y="369194"/>
                  <a:pt x="1503208" y="330989"/>
                  <a:pt x="1476649" y="330989"/>
                </a:cubicBezTo>
                <a:close/>
                <a:moveTo>
                  <a:pt x="2767289" y="328080"/>
                </a:moveTo>
                <a:cubicBezTo>
                  <a:pt x="2751391" y="328080"/>
                  <a:pt x="2737779" y="350514"/>
                  <a:pt x="2737779" y="413407"/>
                </a:cubicBezTo>
                <a:cubicBezTo>
                  <a:pt x="2737779" y="476394"/>
                  <a:pt x="2751487" y="498828"/>
                  <a:pt x="2767289" y="498828"/>
                </a:cubicBezTo>
                <a:cubicBezTo>
                  <a:pt x="2783091" y="498828"/>
                  <a:pt x="2796894" y="476487"/>
                  <a:pt x="2796894" y="413407"/>
                </a:cubicBezTo>
                <a:cubicBezTo>
                  <a:pt x="2796894" y="350327"/>
                  <a:pt x="2783186" y="328080"/>
                  <a:pt x="2767289" y="328080"/>
                </a:cubicBezTo>
                <a:close/>
                <a:moveTo>
                  <a:pt x="4728857" y="282271"/>
                </a:moveTo>
                <a:lnTo>
                  <a:pt x="4820146" y="282271"/>
                </a:lnTo>
                <a:lnTo>
                  <a:pt x="4819232" y="332667"/>
                </a:lnTo>
                <a:cubicBezTo>
                  <a:pt x="4819101" y="352978"/>
                  <a:pt x="4819101" y="376938"/>
                  <a:pt x="4819101" y="405052"/>
                </a:cubicBezTo>
                <a:cubicBezTo>
                  <a:pt x="4819101" y="475830"/>
                  <a:pt x="4819101" y="511219"/>
                  <a:pt x="4823860" y="544543"/>
                </a:cubicBezTo>
                <a:lnTo>
                  <a:pt x="4728857" y="544543"/>
                </a:lnTo>
                <a:cubicBezTo>
                  <a:pt x="4733617" y="511219"/>
                  <a:pt x="4733617" y="475830"/>
                  <a:pt x="4733617" y="438376"/>
                </a:cubicBezTo>
                <a:lnTo>
                  <a:pt x="4733617" y="388437"/>
                </a:lnTo>
                <a:cubicBezTo>
                  <a:pt x="4733617" y="350983"/>
                  <a:pt x="4733617" y="315595"/>
                  <a:pt x="4728857" y="282271"/>
                </a:cubicBezTo>
                <a:close/>
                <a:moveTo>
                  <a:pt x="4820148" y="282177"/>
                </a:moveTo>
                <a:lnTo>
                  <a:pt x="4820148" y="282271"/>
                </a:lnTo>
                <a:lnTo>
                  <a:pt x="4820146" y="282271"/>
                </a:lnTo>
                <a:close/>
                <a:moveTo>
                  <a:pt x="3892101" y="282177"/>
                </a:moveTo>
                <a:lnTo>
                  <a:pt x="3892196" y="282271"/>
                </a:lnTo>
                <a:lnTo>
                  <a:pt x="3892132" y="282271"/>
                </a:lnTo>
                <a:close/>
                <a:moveTo>
                  <a:pt x="3544263" y="282177"/>
                </a:moveTo>
                <a:lnTo>
                  <a:pt x="3634507" y="282177"/>
                </a:lnTo>
                <a:lnTo>
                  <a:pt x="3634507" y="456587"/>
                </a:lnTo>
                <a:cubicBezTo>
                  <a:pt x="3634507" y="477426"/>
                  <a:pt x="3642979" y="489441"/>
                  <a:pt x="3658305" y="489441"/>
                </a:cubicBezTo>
                <a:cubicBezTo>
                  <a:pt x="3671442" y="489441"/>
                  <a:pt x="3685245" y="480054"/>
                  <a:pt x="3685245" y="461843"/>
                </a:cubicBezTo>
                <a:lnTo>
                  <a:pt x="3685245" y="388437"/>
                </a:lnTo>
                <a:cubicBezTo>
                  <a:pt x="3685245" y="350983"/>
                  <a:pt x="3685245" y="315595"/>
                  <a:pt x="3680486" y="282271"/>
                </a:cubicBezTo>
                <a:lnTo>
                  <a:pt x="3775489" y="282271"/>
                </a:lnTo>
                <a:cubicBezTo>
                  <a:pt x="3770729" y="315595"/>
                  <a:pt x="3770729" y="350983"/>
                  <a:pt x="3770729" y="388437"/>
                </a:cubicBezTo>
                <a:lnTo>
                  <a:pt x="3770729" y="438376"/>
                </a:lnTo>
                <a:cubicBezTo>
                  <a:pt x="3770729" y="475830"/>
                  <a:pt x="3770729" y="511219"/>
                  <a:pt x="3775489" y="544542"/>
                </a:cubicBezTo>
                <a:lnTo>
                  <a:pt x="3698382" y="544542"/>
                </a:lnTo>
                <a:cubicBezTo>
                  <a:pt x="3694669" y="536751"/>
                  <a:pt x="3692099" y="527928"/>
                  <a:pt x="3690481" y="521075"/>
                </a:cubicBezTo>
                <a:cubicBezTo>
                  <a:pt x="3670966" y="539849"/>
                  <a:pt x="3650880" y="550738"/>
                  <a:pt x="3623464" y="550738"/>
                </a:cubicBezTo>
                <a:cubicBezTo>
                  <a:pt x="3578533" y="550738"/>
                  <a:pt x="3549023" y="518447"/>
                  <a:pt x="3549023" y="468508"/>
                </a:cubicBezTo>
                <a:lnTo>
                  <a:pt x="3549023" y="388343"/>
                </a:lnTo>
                <a:cubicBezTo>
                  <a:pt x="3549023" y="350890"/>
                  <a:pt x="3549023" y="315501"/>
                  <a:pt x="3544263" y="282177"/>
                </a:cubicBezTo>
                <a:close/>
                <a:moveTo>
                  <a:pt x="5033954" y="282084"/>
                </a:moveTo>
                <a:lnTo>
                  <a:pt x="5125245" y="282084"/>
                </a:lnTo>
                <a:lnTo>
                  <a:pt x="5125340" y="282178"/>
                </a:lnTo>
                <a:cubicBezTo>
                  <a:pt x="5132194" y="322823"/>
                  <a:pt x="5152280" y="396699"/>
                  <a:pt x="5162846" y="430492"/>
                </a:cubicBezTo>
                <a:lnTo>
                  <a:pt x="5163894" y="430492"/>
                </a:lnTo>
                <a:cubicBezTo>
                  <a:pt x="5178649" y="377362"/>
                  <a:pt x="5189787" y="317567"/>
                  <a:pt x="5194451" y="282178"/>
                </a:cubicBezTo>
                <a:lnTo>
                  <a:pt x="5269940" y="282178"/>
                </a:lnTo>
                <a:cubicBezTo>
                  <a:pt x="5252520" y="353519"/>
                  <a:pt x="5212919" y="498172"/>
                  <a:pt x="5179125" y="566415"/>
                </a:cubicBezTo>
                <a:cubicBezTo>
                  <a:pt x="5161704" y="601241"/>
                  <a:pt x="5135336" y="643482"/>
                  <a:pt x="5062988" y="643482"/>
                </a:cubicBezTo>
                <a:cubicBezTo>
                  <a:pt x="5055563" y="643482"/>
                  <a:pt x="5044520" y="643013"/>
                  <a:pt x="5037667" y="640853"/>
                </a:cubicBezTo>
                <a:lnTo>
                  <a:pt x="5037667" y="574206"/>
                </a:lnTo>
                <a:cubicBezTo>
                  <a:pt x="5042426" y="576834"/>
                  <a:pt x="5054040" y="581997"/>
                  <a:pt x="5067272" y="581997"/>
                </a:cubicBezTo>
                <a:cubicBezTo>
                  <a:pt x="5094688" y="581997"/>
                  <a:pt x="5113155" y="559656"/>
                  <a:pt x="5113155" y="540319"/>
                </a:cubicBezTo>
                <a:cubicBezTo>
                  <a:pt x="5113155" y="530463"/>
                  <a:pt x="5111061" y="524174"/>
                  <a:pt x="5089928" y="468978"/>
                </a:cubicBezTo>
                <a:cubicBezTo>
                  <a:pt x="5061370" y="395009"/>
                  <a:pt x="5039761" y="316910"/>
                  <a:pt x="5033954" y="282084"/>
                </a:cubicBezTo>
                <a:close/>
                <a:moveTo>
                  <a:pt x="1635337" y="280206"/>
                </a:moveTo>
                <a:lnTo>
                  <a:pt x="1727292" y="280206"/>
                </a:lnTo>
                <a:lnTo>
                  <a:pt x="1726378" y="330954"/>
                </a:lnTo>
                <a:cubicBezTo>
                  <a:pt x="1726247" y="351406"/>
                  <a:pt x="1726247" y="375531"/>
                  <a:pt x="1726247" y="403832"/>
                </a:cubicBezTo>
                <a:cubicBezTo>
                  <a:pt x="1726247" y="475173"/>
                  <a:pt x="1726247" y="510749"/>
                  <a:pt x="1731007" y="544355"/>
                </a:cubicBezTo>
                <a:lnTo>
                  <a:pt x="1635337" y="544355"/>
                </a:lnTo>
                <a:cubicBezTo>
                  <a:pt x="1640097" y="510749"/>
                  <a:pt x="1640097" y="475173"/>
                  <a:pt x="1640097" y="437437"/>
                </a:cubicBezTo>
                <a:lnTo>
                  <a:pt x="1640097" y="387123"/>
                </a:lnTo>
                <a:cubicBezTo>
                  <a:pt x="1640097" y="349388"/>
                  <a:pt x="1640097" y="313717"/>
                  <a:pt x="1635337" y="280206"/>
                </a:cubicBezTo>
                <a:close/>
                <a:moveTo>
                  <a:pt x="1727294" y="280112"/>
                </a:moveTo>
                <a:lnTo>
                  <a:pt x="1727294" y="280206"/>
                </a:lnTo>
                <a:lnTo>
                  <a:pt x="1727292" y="280206"/>
                </a:lnTo>
                <a:close/>
                <a:moveTo>
                  <a:pt x="4289631" y="275982"/>
                </a:moveTo>
                <a:cubicBezTo>
                  <a:pt x="4398914" y="275982"/>
                  <a:pt x="4432137" y="318129"/>
                  <a:pt x="4432137" y="387875"/>
                </a:cubicBezTo>
                <a:lnTo>
                  <a:pt x="4432137" y="452926"/>
                </a:lnTo>
                <a:cubicBezTo>
                  <a:pt x="4432137" y="477895"/>
                  <a:pt x="4432137" y="506056"/>
                  <a:pt x="4445845" y="544543"/>
                </a:cubicBezTo>
                <a:lnTo>
                  <a:pt x="4361884" y="544543"/>
                </a:lnTo>
                <a:cubicBezTo>
                  <a:pt x="4355601" y="536188"/>
                  <a:pt x="4353412" y="530462"/>
                  <a:pt x="4352935" y="528397"/>
                </a:cubicBezTo>
                <a:cubicBezTo>
                  <a:pt x="4338656" y="538817"/>
                  <a:pt x="4319142" y="548673"/>
                  <a:pt x="4293820" y="548673"/>
                </a:cubicBezTo>
                <a:cubicBezTo>
                  <a:pt x="4242606" y="548673"/>
                  <a:pt x="4209383" y="513754"/>
                  <a:pt x="4209383" y="470104"/>
                </a:cubicBezTo>
                <a:cubicBezTo>
                  <a:pt x="4209383" y="422231"/>
                  <a:pt x="4247936" y="389940"/>
                  <a:pt x="4298104" y="373794"/>
                </a:cubicBezTo>
                <a:lnTo>
                  <a:pt x="4341893" y="359714"/>
                </a:lnTo>
                <a:cubicBezTo>
                  <a:pt x="4341417" y="341503"/>
                  <a:pt x="4329232" y="325921"/>
                  <a:pt x="4304387" y="325921"/>
                </a:cubicBezTo>
                <a:cubicBezTo>
                  <a:pt x="4287537" y="325921"/>
                  <a:pt x="4261073" y="333712"/>
                  <a:pt x="4234228" y="352955"/>
                </a:cubicBezTo>
                <a:lnTo>
                  <a:pt x="4234228" y="280112"/>
                </a:lnTo>
                <a:cubicBezTo>
                  <a:pt x="4241654" y="279080"/>
                  <a:pt x="4270117" y="275982"/>
                  <a:pt x="4289631" y="275982"/>
                </a:cubicBezTo>
                <a:close/>
                <a:moveTo>
                  <a:pt x="2767289" y="275982"/>
                </a:moveTo>
                <a:cubicBezTo>
                  <a:pt x="2831735" y="275982"/>
                  <a:pt x="2890851" y="324888"/>
                  <a:pt x="2890851" y="413407"/>
                </a:cubicBezTo>
                <a:cubicBezTo>
                  <a:pt x="2890851" y="501926"/>
                  <a:pt x="2831735" y="550832"/>
                  <a:pt x="2767289" y="550832"/>
                </a:cubicBezTo>
                <a:cubicBezTo>
                  <a:pt x="2702842" y="550832"/>
                  <a:pt x="2643727" y="501926"/>
                  <a:pt x="2643727" y="413407"/>
                </a:cubicBezTo>
                <a:cubicBezTo>
                  <a:pt x="2643727" y="324888"/>
                  <a:pt x="2702842" y="275982"/>
                  <a:pt x="2767289" y="275982"/>
                </a:cubicBezTo>
                <a:close/>
                <a:moveTo>
                  <a:pt x="4618432" y="275888"/>
                </a:moveTo>
                <a:cubicBezTo>
                  <a:pt x="4663268" y="275888"/>
                  <a:pt x="4692874" y="308179"/>
                  <a:pt x="4692874" y="358118"/>
                </a:cubicBezTo>
                <a:lnTo>
                  <a:pt x="4692874" y="438282"/>
                </a:lnTo>
                <a:cubicBezTo>
                  <a:pt x="4692874" y="475736"/>
                  <a:pt x="4692874" y="511125"/>
                  <a:pt x="4697633" y="544449"/>
                </a:cubicBezTo>
                <a:lnTo>
                  <a:pt x="4602630" y="544449"/>
                </a:lnTo>
                <a:cubicBezTo>
                  <a:pt x="4607389" y="511125"/>
                  <a:pt x="4607389" y="475736"/>
                  <a:pt x="4607389" y="438282"/>
                </a:cubicBezTo>
                <a:lnTo>
                  <a:pt x="4607389" y="366472"/>
                </a:lnTo>
                <a:cubicBezTo>
                  <a:pt x="4607389" y="350327"/>
                  <a:pt x="4600535" y="337279"/>
                  <a:pt x="4584638" y="337279"/>
                </a:cubicBezTo>
                <a:cubicBezTo>
                  <a:pt x="4571406" y="337279"/>
                  <a:pt x="4556651" y="346666"/>
                  <a:pt x="4556651" y="362248"/>
                </a:cubicBezTo>
                <a:lnTo>
                  <a:pt x="4556651" y="438282"/>
                </a:lnTo>
                <a:cubicBezTo>
                  <a:pt x="4556651" y="475736"/>
                  <a:pt x="4556651" y="511125"/>
                  <a:pt x="4561411" y="544449"/>
                </a:cubicBezTo>
                <a:lnTo>
                  <a:pt x="4466407" y="544449"/>
                </a:lnTo>
                <a:cubicBezTo>
                  <a:pt x="4471167" y="511125"/>
                  <a:pt x="4471167" y="475736"/>
                  <a:pt x="4471167" y="438282"/>
                </a:cubicBezTo>
                <a:lnTo>
                  <a:pt x="4471167" y="388344"/>
                </a:lnTo>
                <a:cubicBezTo>
                  <a:pt x="4471167" y="350890"/>
                  <a:pt x="4471167" y="315501"/>
                  <a:pt x="4466407" y="282177"/>
                </a:cubicBezTo>
                <a:lnTo>
                  <a:pt x="4543514" y="282177"/>
                </a:lnTo>
                <a:cubicBezTo>
                  <a:pt x="4547227" y="289968"/>
                  <a:pt x="4549797" y="298792"/>
                  <a:pt x="4551415" y="305551"/>
                </a:cubicBezTo>
                <a:cubicBezTo>
                  <a:pt x="4570930" y="286777"/>
                  <a:pt x="4591016" y="275888"/>
                  <a:pt x="4618432" y="275888"/>
                </a:cubicBezTo>
                <a:close/>
                <a:moveTo>
                  <a:pt x="3969684" y="275888"/>
                </a:moveTo>
                <a:cubicBezTo>
                  <a:pt x="3998147" y="275888"/>
                  <a:pt x="4016139" y="292034"/>
                  <a:pt x="4028800" y="309212"/>
                </a:cubicBezTo>
                <a:cubicBezTo>
                  <a:pt x="4047838" y="292597"/>
                  <a:pt x="4068876" y="275888"/>
                  <a:pt x="4103241" y="275888"/>
                </a:cubicBezTo>
                <a:cubicBezTo>
                  <a:pt x="4155027" y="275888"/>
                  <a:pt x="4174542" y="311840"/>
                  <a:pt x="4174542" y="363374"/>
                </a:cubicBezTo>
                <a:lnTo>
                  <a:pt x="4174542" y="438376"/>
                </a:lnTo>
                <a:cubicBezTo>
                  <a:pt x="4174542" y="475830"/>
                  <a:pt x="4174542" y="511219"/>
                  <a:pt x="4179301" y="544543"/>
                </a:cubicBezTo>
                <a:lnTo>
                  <a:pt x="4084298" y="544543"/>
                </a:lnTo>
                <a:cubicBezTo>
                  <a:pt x="4089057" y="511219"/>
                  <a:pt x="4089057" y="475830"/>
                  <a:pt x="4089057" y="438376"/>
                </a:cubicBezTo>
                <a:lnTo>
                  <a:pt x="4089057" y="366003"/>
                </a:lnTo>
                <a:cubicBezTo>
                  <a:pt x="4089057" y="347792"/>
                  <a:pt x="4083822" y="334275"/>
                  <a:pt x="4067448" y="334275"/>
                </a:cubicBezTo>
                <a:cubicBezTo>
                  <a:pt x="4049457" y="334275"/>
                  <a:pt x="4039461" y="347792"/>
                  <a:pt x="4039461" y="366003"/>
                </a:cubicBezTo>
                <a:lnTo>
                  <a:pt x="4039461" y="438376"/>
                </a:lnTo>
                <a:cubicBezTo>
                  <a:pt x="4039461" y="475830"/>
                  <a:pt x="4039461" y="511219"/>
                  <a:pt x="4044221" y="544543"/>
                </a:cubicBezTo>
                <a:lnTo>
                  <a:pt x="3949217" y="544543"/>
                </a:lnTo>
                <a:cubicBezTo>
                  <a:pt x="3953977" y="511219"/>
                  <a:pt x="3953977" y="475830"/>
                  <a:pt x="3953977" y="438376"/>
                </a:cubicBezTo>
                <a:lnTo>
                  <a:pt x="3953977" y="364970"/>
                </a:lnTo>
                <a:cubicBezTo>
                  <a:pt x="3953977" y="347792"/>
                  <a:pt x="3948646" y="334275"/>
                  <a:pt x="3932273" y="334275"/>
                </a:cubicBezTo>
                <a:cubicBezTo>
                  <a:pt x="3917518" y="334275"/>
                  <a:pt x="3904286" y="346196"/>
                  <a:pt x="3904286" y="361873"/>
                </a:cubicBezTo>
                <a:lnTo>
                  <a:pt x="3904286" y="438376"/>
                </a:lnTo>
                <a:cubicBezTo>
                  <a:pt x="3904286" y="475830"/>
                  <a:pt x="3904286" y="511219"/>
                  <a:pt x="3909046" y="544543"/>
                </a:cubicBezTo>
                <a:lnTo>
                  <a:pt x="3814042" y="544543"/>
                </a:lnTo>
                <a:cubicBezTo>
                  <a:pt x="3818802" y="511219"/>
                  <a:pt x="3818802" y="475830"/>
                  <a:pt x="3818802" y="438376"/>
                </a:cubicBezTo>
                <a:lnTo>
                  <a:pt x="3818802" y="388438"/>
                </a:lnTo>
                <a:cubicBezTo>
                  <a:pt x="3818802" y="350984"/>
                  <a:pt x="3818802" y="315595"/>
                  <a:pt x="3814042" y="282271"/>
                </a:cubicBezTo>
                <a:lnTo>
                  <a:pt x="3892132" y="282271"/>
                </a:lnTo>
                <a:lnTo>
                  <a:pt x="3900002" y="305551"/>
                </a:lnTo>
                <a:cubicBezTo>
                  <a:pt x="3919517" y="287903"/>
                  <a:pt x="3943315" y="275888"/>
                  <a:pt x="3969684" y="275888"/>
                </a:cubicBezTo>
                <a:close/>
                <a:moveTo>
                  <a:pt x="3076670" y="275888"/>
                </a:moveTo>
                <a:cubicBezTo>
                  <a:pt x="3082477" y="275888"/>
                  <a:pt x="3085618" y="276451"/>
                  <a:pt x="3088284" y="277484"/>
                </a:cubicBezTo>
                <a:lnTo>
                  <a:pt x="3088284" y="346666"/>
                </a:lnTo>
                <a:cubicBezTo>
                  <a:pt x="3082477" y="345070"/>
                  <a:pt x="3075052" y="344601"/>
                  <a:pt x="3072481" y="344601"/>
                </a:cubicBezTo>
                <a:cubicBezTo>
                  <a:pt x="3032310" y="344601"/>
                  <a:pt x="3014984" y="381022"/>
                  <a:pt x="3014984" y="438282"/>
                </a:cubicBezTo>
                <a:cubicBezTo>
                  <a:pt x="3014984" y="475736"/>
                  <a:pt x="3014984" y="511125"/>
                  <a:pt x="3019744" y="544449"/>
                </a:cubicBezTo>
                <a:lnTo>
                  <a:pt x="2921504" y="544449"/>
                </a:lnTo>
                <a:cubicBezTo>
                  <a:pt x="2926263" y="511125"/>
                  <a:pt x="2926263" y="475736"/>
                  <a:pt x="2926263" y="438282"/>
                </a:cubicBezTo>
                <a:lnTo>
                  <a:pt x="2926263" y="388344"/>
                </a:lnTo>
                <a:cubicBezTo>
                  <a:pt x="2926263" y="350890"/>
                  <a:pt x="2926263" y="315501"/>
                  <a:pt x="2917315" y="282177"/>
                </a:cubicBezTo>
                <a:lnTo>
                  <a:pt x="3002228" y="282177"/>
                </a:lnTo>
                <a:cubicBezTo>
                  <a:pt x="3005369" y="291564"/>
                  <a:pt x="3009082" y="308742"/>
                  <a:pt x="3009653" y="317003"/>
                </a:cubicBezTo>
                <a:cubicBezTo>
                  <a:pt x="3028121" y="292503"/>
                  <a:pt x="3050301" y="275888"/>
                  <a:pt x="3076670" y="275888"/>
                </a:cubicBezTo>
                <a:close/>
                <a:moveTo>
                  <a:pt x="2023253" y="273823"/>
                </a:moveTo>
                <a:cubicBezTo>
                  <a:pt x="2133297" y="273823"/>
                  <a:pt x="2166805" y="316252"/>
                  <a:pt x="2166805" y="386560"/>
                </a:cubicBezTo>
                <a:lnTo>
                  <a:pt x="2166805" y="452081"/>
                </a:lnTo>
                <a:cubicBezTo>
                  <a:pt x="2166805" y="477238"/>
                  <a:pt x="2166805" y="505587"/>
                  <a:pt x="2180608" y="544355"/>
                </a:cubicBezTo>
                <a:lnTo>
                  <a:pt x="2096076" y="544355"/>
                </a:lnTo>
                <a:cubicBezTo>
                  <a:pt x="2089698" y="536001"/>
                  <a:pt x="2087604" y="530181"/>
                  <a:pt x="2087033" y="528116"/>
                </a:cubicBezTo>
                <a:cubicBezTo>
                  <a:pt x="2072658" y="538629"/>
                  <a:pt x="2053048" y="548579"/>
                  <a:pt x="2027536" y="548579"/>
                </a:cubicBezTo>
                <a:cubicBezTo>
                  <a:pt x="1975941" y="548579"/>
                  <a:pt x="1942433" y="513472"/>
                  <a:pt x="1942433" y="469447"/>
                </a:cubicBezTo>
                <a:cubicBezTo>
                  <a:pt x="1942433" y="421198"/>
                  <a:pt x="1981272" y="388719"/>
                  <a:pt x="2031725" y="372480"/>
                </a:cubicBezTo>
                <a:lnTo>
                  <a:pt x="2075895" y="358306"/>
                </a:lnTo>
                <a:cubicBezTo>
                  <a:pt x="2075324" y="340001"/>
                  <a:pt x="2063139" y="324231"/>
                  <a:pt x="2038198" y="324231"/>
                </a:cubicBezTo>
                <a:cubicBezTo>
                  <a:pt x="2021158" y="324231"/>
                  <a:pt x="1994599" y="332116"/>
                  <a:pt x="1967469" y="351453"/>
                </a:cubicBezTo>
                <a:lnTo>
                  <a:pt x="1967469" y="278047"/>
                </a:lnTo>
                <a:lnTo>
                  <a:pt x="1967374" y="278047"/>
                </a:lnTo>
                <a:cubicBezTo>
                  <a:pt x="1974799" y="277015"/>
                  <a:pt x="2003548" y="273823"/>
                  <a:pt x="2023253" y="273823"/>
                </a:cubicBezTo>
                <a:close/>
                <a:moveTo>
                  <a:pt x="1186879" y="273823"/>
                </a:moveTo>
                <a:cubicBezTo>
                  <a:pt x="1296923" y="273823"/>
                  <a:pt x="1330431" y="316252"/>
                  <a:pt x="1330431" y="386560"/>
                </a:cubicBezTo>
                <a:lnTo>
                  <a:pt x="1330431" y="452081"/>
                </a:lnTo>
                <a:cubicBezTo>
                  <a:pt x="1330431" y="477238"/>
                  <a:pt x="1330431" y="505587"/>
                  <a:pt x="1344234" y="544355"/>
                </a:cubicBezTo>
                <a:lnTo>
                  <a:pt x="1259702" y="544355"/>
                </a:lnTo>
                <a:cubicBezTo>
                  <a:pt x="1253324" y="536001"/>
                  <a:pt x="1251230" y="530181"/>
                  <a:pt x="1250659" y="528116"/>
                </a:cubicBezTo>
                <a:cubicBezTo>
                  <a:pt x="1236284" y="538629"/>
                  <a:pt x="1216674" y="548579"/>
                  <a:pt x="1191162" y="548579"/>
                </a:cubicBezTo>
                <a:cubicBezTo>
                  <a:pt x="1139567" y="548579"/>
                  <a:pt x="1106059" y="513472"/>
                  <a:pt x="1106059" y="469447"/>
                </a:cubicBezTo>
                <a:cubicBezTo>
                  <a:pt x="1106059" y="421198"/>
                  <a:pt x="1144898" y="388719"/>
                  <a:pt x="1195351" y="372480"/>
                </a:cubicBezTo>
                <a:lnTo>
                  <a:pt x="1239521" y="358306"/>
                </a:lnTo>
                <a:cubicBezTo>
                  <a:pt x="1238950" y="340001"/>
                  <a:pt x="1226765" y="324231"/>
                  <a:pt x="1201824" y="324231"/>
                </a:cubicBezTo>
                <a:cubicBezTo>
                  <a:pt x="1184784" y="324231"/>
                  <a:pt x="1158225" y="332116"/>
                  <a:pt x="1131095" y="351453"/>
                </a:cubicBezTo>
                <a:lnTo>
                  <a:pt x="1131095" y="278047"/>
                </a:lnTo>
                <a:cubicBezTo>
                  <a:pt x="1138520" y="277015"/>
                  <a:pt x="1167269" y="273823"/>
                  <a:pt x="1186879" y="273823"/>
                </a:cubicBezTo>
                <a:close/>
                <a:moveTo>
                  <a:pt x="5335052" y="251201"/>
                </a:moveTo>
                <a:lnTo>
                  <a:pt x="5335052" y="269693"/>
                </a:lnTo>
                <a:lnTo>
                  <a:pt x="5335147" y="269693"/>
                </a:lnTo>
                <a:lnTo>
                  <a:pt x="5348760" y="269693"/>
                </a:lnTo>
                <a:cubicBezTo>
                  <a:pt x="5357899" y="269693"/>
                  <a:pt x="5360755" y="266501"/>
                  <a:pt x="5360755" y="260024"/>
                </a:cubicBezTo>
                <a:cubicBezTo>
                  <a:pt x="5360755" y="254392"/>
                  <a:pt x="5356471" y="251201"/>
                  <a:pt x="5350569" y="251201"/>
                </a:cubicBezTo>
                <a:close/>
                <a:moveTo>
                  <a:pt x="5326866" y="244442"/>
                </a:moveTo>
                <a:lnTo>
                  <a:pt x="5348951" y="244442"/>
                </a:lnTo>
                <a:cubicBezTo>
                  <a:pt x="5362468" y="244442"/>
                  <a:pt x="5369132" y="249887"/>
                  <a:pt x="5369132" y="260682"/>
                </a:cubicBezTo>
                <a:cubicBezTo>
                  <a:pt x="5369132" y="271477"/>
                  <a:pt x="5362278" y="275325"/>
                  <a:pt x="5353996" y="276358"/>
                </a:cubicBezTo>
                <a:lnTo>
                  <a:pt x="5370655" y="301515"/>
                </a:lnTo>
                <a:lnTo>
                  <a:pt x="5361421" y="301515"/>
                </a:lnTo>
                <a:lnTo>
                  <a:pt x="5345809" y="276639"/>
                </a:lnTo>
                <a:lnTo>
                  <a:pt x="5335147" y="276639"/>
                </a:lnTo>
                <a:lnTo>
                  <a:pt x="5335147" y="301515"/>
                </a:lnTo>
                <a:lnTo>
                  <a:pt x="5326866" y="301515"/>
                </a:lnTo>
                <a:close/>
                <a:moveTo>
                  <a:pt x="5345904" y="231770"/>
                </a:moveTo>
                <a:cubicBezTo>
                  <a:pt x="5322962" y="231770"/>
                  <a:pt x="5304876" y="249793"/>
                  <a:pt x="5304876" y="273166"/>
                </a:cubicBezTo>
                <a:cubicBezTo>
                  <a:pt x="5304876" y="296540"/>
                  <a:pt x="5322486" y="314844"/>
                  <a:pt x="5345904" y="314844"/>
                </a:cubicBezTo>
                <a:cubicBezTo>
                  <a:pt x="5368941" y="314844"/>
                  <a:pt x="5386647" y="296915"/>
                  <a:pt x="5386647" y="273166"/>
                </a:cubicBezTo>
                <a:cubicBezTo>
                  <a:pt x="5386647" y="249417"/>
                  <a:pt x="5368846" y="231770"/>
                  <a:pt x="5345904" y="231770"/>
                </a:cubicBezTo>
                <a:close/>
                <a:moveTo>
                  <a:pt x="5345904" y="224354"/>
                </a:moveTo>
                <a:cubicBezTo>
                  <a:pt x="5373034" y="224354"/>
                  <a:pt x="5395786" y="245475"/>
                  <a:pt x="5395786" y="273166"/>
                </a:cubicBezTo>
                <a:cubicBezTo>
                  <a:pt x="5395786" y="300858"/>
                  <a:pt x="5373034" y="322260"/>
                  <a:pt x="5345904" y="322260"/>
                </a:cubicBezTo>
                <a:cubicBezTo>
                  <a:pt x="5318774" y="322260"/>
                  <a:pt x="5295737" y="301139"/>
                  <a:pt x="5295737" y="273166"/>
                </a:cubicBezTo>
                <a:cubicBezTo>
                  <a:pt x="5295737" y="245193"/>
                  <a:pt x="5318584" y="224354"/>
                  <a:pt x="5345904" y="224354"/>
                </a:cubicBezTo>
                <a:close/>
                <a:moveTo>
                  <a:pt x="558027" y="213653"/>
                </a:moveTo>
                <a:cubicBezTo>
                  <a:pt x="575352" y="214873"/>
                  <a:pt x="588298" y="229704"/>
                  <a:pt x="587061" y="246789"/>
                </a:cubicBezTo>
                <a:cubicBezTo>
                  <a:pt x="585823" y="263873"/>
                  <a:pt x="570783" y="276639"/>
                  <a:pt x="553457" y="275419"/>
                </a:cubicBezTo>
                <a:cubicBezTo>
                  <a:pt x="536132" y="274199"/>
                  <a:pt x="523186" y="259367"/>
                  <a:pt x="524423" y="242283"/>
                </a:cubicBezTo>
                <a:cubicBezTo>
                  <a:pt x="525661" y="225199"/>
                  <a:pt x="540701" y="212432"/>
                  <a:pt x="558027" y="213653"/>
                </a:cubicBezTo>
                <a:close/>
                <a:moveTo>
                  <a:pt x="247599" y="213653"/>
                </a:moveTo>
                <a:cubicBezTo>
                  <a:pt x="264924" y="212432"/>
                  <a:pt x="279965" y="225199"/>
                  <a:pt x="281203" y="242283"/>
                </a:cubicBezTo>
                <a:cubicBezTo>
                  <a:pt x="282440" y="259367"/>
                  <a:pt x="269494" y="274199"/>
                  <a:pt x="252168" y="275419"/>
                </a:cubicBezTo>
                <a:cubicBezTo>
                  <a:pt x="234843" y="276639"/>
                  <a:pt x="219803" y="263873"/>
                  <a:pt x="218565" y="246789"/>
                </a:cubicBezTo>
                <a:cubicBezTo>
                  <a:pt x="217327" y="229704"/>
                  <a:pt x="230274" y="214873"/>
                  <a:pt x="247599" y="213653"/>
                </a:cubicBezTo>
                <a:close/>
                <a:moveTo>
                  <a:pt x="4882024" y="202576"/>
                </a:moveTo>
                <a:lnTo>
                  <a:pt x="4970649" y="202576"/>
                </a:lnTo>
                <a:cubicBezTo>
                  <a:pt x="4969602" y="218722"/>
                  <a:pt x="4969127" y="249417"/>
                  <a:pt x="4969127" y="282271"/>
                </a:cubicBezTo>
                <a:lnTo>
                  <a:pt x="5008727" y="282271"/>
                </a:lnTo>
                <a:lnTo>
                  <a:pt x="5008727" y="332210"/>
                </a:lnTo>
                <a:lnTo>
                  <a:pt x="4969127" y="332210"/>
                </a:lnTo>
                <a:lnTo>
                  <a:pt x="4969127" y="463346"/>
                </a:lnTo>
                <a:cubicBezTo>
                  <a:pt x="4969127" y="484654"/>
                  <a:pt x="4977028" y="496669"/>
                  <a:pt x="4998161" y="496669"/>
                </a:cubicBezTo>
                <a:cubicBezTo>
                  <a:pt x="5001302" y="496669"/>
                  <a:pt x="5004538" y="496669"/>
                  <a:pt x="5009298" y="496200"/>
                </a:cubicBezTo>
                <a:lnTo>
                  <a:pt x="5009298" y="543041"/>
                </a:lnTo>
                <a:cubicBezTo>
                  <a:pt x="4991878" y="548767"/>
                  <a:pt x="4973982" y="550832"/>
                  <a:pt x="4955990" y="550832"/>
                </a:cubicBezTo>
                <a:cubicBezTo>
                  <a:pt x="4932286" y="550832"/>
                  <a:pt x="4913248" y="542572"/>
                  <a:pt x="4898969" y="525863"/>
                </a:cubicBezTo>
                <a:cubicBezTo>
                  <a:pt x="4887831" y="512815"/>
                  <a:pt x="4883642" y="490943"/>
                  <a:pt x="4883642" y="464378"/>
                </a:cubicBezTo>
                <a:lnTo>
                  <a:pt x="4883642" y="332210"/>
                </a:lnTo>
                <a:lnTo>
                  <a:pt x="4853085" y="332210"/>
                </a:lnTo>
                <a:lnTo>
                  <a:pt x="4853085" y="282271"/>
                </a:lnTo>
                <a:lnTo>
                  <a:pt x="4883642" y="282271"/>
                </a:lnTo>
                <a:cubicBezTo>
                  <a:pt x="4883642" y="249511"/>
                  <a:pt x="4883071" y="218722"/>
                  <a:pt x="4882024" y="202576"/>
                </a:cubicBezTo>
                <a:close/>
                <a:moveTo>
                  <a:pt x="2223065" y="199854"/>
                </a:moveTo>
                <a:lnTo>
                  <a:pt x="2312358" y="199854"/>
                </a:lnTo>
                <a:lnTo>
                  <a:pt x="2312453" y="199854"/>
                </a:lnTo>
                <a:cubicBezTo>
                  <a:pt x="2311406" y="216093"/>
                  <a:pt x="2310834" y="247070"/>
                  <a:pt x="2310834" y="280112"/>
                </a:cubicBezTo>
                <a:lnTo>
                  <a:pt x="2350721" y="280112"/>
                </a:lnTo>
                <a:lnTo>
                  <a:pt x="2350721" y="330427"/>
                </a:lnTo>
                <a:lnTo>
                  <a:pt x="2310834" y="330427"/>
                </a:lnTo>
                <a:lnTo>
                  <a:pt x="2310834" y="462595"/>
                </a:lnTo>
                <a:cubicBezTo>
                  <a:pt x="2310834" y="484091"/>
                  <a:pt x="2318831" y="496106"/>
                  <a:pt x="2340059" y="496106"/>
                </a:cubicBezTo>
                <a:cubicBezTo>
                  <a:pt x="2343296" y="496106"/>
                  <a:pt x="2346437" y="496106"/>
                  <a:pt x="2351197" y="495543"/>
                </a:cubicBezTo>
                <a:lnTo>
                  <a:pt x="2351197" y="542760"/>
                </a:lnTo>
                <a:cubicBezTo>
                  <a:pt x="2333681" y="548486"/>
                  <a:pt x="2315594" y="550645"/>
                  <a:pt x="2297507" y="550645"/>
                </a:cubicBezTo>
                <a:cubicBezTo>
                  <a:pt x="2273613" y="550645"/>
                  <a:pt x="2254480" y="542290"/>
                  <a:pt x="2240105" y="525488"/>
                </a:cubicBezTo>
                <a:cubicBezTo>
                  <a:pt x="2228967" y="512346"/>
                  <a:pt x="2224684" y="490380"/>
                  <a:pt x="2224684" y="463627"/>
                </a:cubicBezTo>
                <a:lnTo>
                  <a:pt x="2224684" y="330427"/>
                </a:lnTo>
                <a:lnTo>
                  <a:pt x="2193841" y="330427"/>
                </a:lnTo>
                <a:lnTo>
                  <a:pt x="2193841" y="280112"/>
                </a:lnTo>
                <a:lnTo>
                  <a:pt x="2224684" y="280112"/>
                </a:lnTo>
                <a:cubicBezTo>
                  <a:pt x="2224684" y="247070"/>
                  <a:pt x="2224113" y="216187"/>
                  <a:pt x="2223065" y="199854"/>
                </a:cubicBezTo>
                <a:close/>
                <a:moveTo>
                  <a:pt x="1789266" y="199854"/>
                </a:moveTo>
                <a:lnTo>
                  <a:pt x="1878558" y="199854"/>
                </a:lnTo>
                <a:lnTo>
                  <a:pt x="1878653" y="199854"/>
                </a:lnTo>
                <a:cubicBezTo>
                  <a:pt x="1877606" y="216093"/>
                  <a:pt x="1877034" y="247070"/>
                  <a:pt x="1877034" y="280112"/>
                </a:cubicBezTo>
                <a:lnTo>
                  <a:pt x="1916921" y="280112"/>
                </a:lnTo>
                <a:lnTo>
                  <a:pt x="1916921" y="330427"/>
                </a:lnTo>
                <a:lnTo>
                  <a:pt x="1877034" y="330427"/>
                </a:lnTo>
                <a:lnTo>
                  <a:pt x="1877034" y="462595"/>
                </a:lnTo>
                <a:cubicBezTo>
                  <a:pt x="1877034" y="484091"/>
                  <a:pt x="1885031" y="496106"/>
                  <a:pt x="1906259" y="496106"/>
                </a:cubicBezTo>
                <a:cubicBezTo>
                  <a:pt x="1909496" y="496106"/>
                  <a:pt x="1912637" y="496106"/>
                  <a:pt x="1917397" y="495543"/>
                </a:cubicBezTo>
                <a:lnTo>
                  <a:pt x="1917397" y="542760"/>
                </a:lnTo>
                <a:cubicBezTo>
                  <a:pt x="1899881" y="548486"/>
                  <a:pt x="1881794" y="550645"/>
                  <a:pt x="1863707" y="550645"/>
                </a:cubicBezTo>
                <a:cubicBezTo>
                  <a:pt x="1839814" y="550645"/>
                  <a:pt x="1820680" y="542290"/>
                  <a:pt x="1806305" y="525488"/>
                </a:cubicBezTo>
                <a:cubicBezTo>
                  <a:pt x="1795168" y="512346"/>
                  <a:pt x="1790884" y="490380"/>
                  <a:pt x="1790884" y="463627"/>
                </a:cubicBezTo>
                <a:lnTo>
                  <a:pt x="1790884" y="330427"/>
                </a:lnTo>
                <a:lnTo>
                  <a:pt x="1760041" y="330427"/>
                </a:lnTo>
                <a:lnTo>
                  <a:pt x="1760041" y="280112"/>
                </a:lnTo>
                <a:lnTo>
                  <a:pt x="1790884" y="280112"/>
                </a:lnTo>
                <a:cubicBezTo>
                  <a:pt x="1790884" y="247070"/>
                  <a:pt x="1790313" y="216187"/>
                  <a:pt x="1789266" y="199854"/>
                </a:cubicBezTo>
                <a:close/>
                <a:moveTo>
                  <a:pt x="512667" y="176527"/>
                </a:moveTo>
                <a:cubicBezTo>
                  <a:pt x="517664" y="175448"/>
                  <a:pt x="522043" y="176058"/>
                  <a:pt x="525185" y="179109"/>
                </a:cubicBezTo>
                <a:cubicBezTo>
                  <a:pt x="531468" y="185304"/>
                  <a:pt x="530230" y="198821"/>
                  <a:pt x="522710" y="207457"/>
                </a:cubicBezTo>
                <a:cubicBezTo>
                  <a:pt x="517474" y="213465"/>
                  <a:pt x="494818" y="234867"/>
                  <a:pt x="477302" y="254768"/>
                </a:cubicBezTo>
                <a:cubicBezTo>
                  <a:pt x="495008" y="271101"/>
                  <a:pt x="523376" y="294944"/>
                  <a:pt x="552410" y="297009"/>
                </a:cubicBezTo>
                <a:cubicBezTo>
                  <a:pt x="592773" y="299919"/>
                  <a:pt x="638371" y="287434"/>
                  <a:pt x="651412" y="284055"/>
                </a:cubicBezTo>
                <a:cubicBezTo>
                  <a:pt x="667976" y="279831"/>
                  <a:pt x="686729" y="281896"/>
                  <a:pt x="690442" y="295319"/>
                </a:cubicBezTo>
                <a:cubicBezTo>
                  <a:pt x="692726" y="303674"/>
                  <a:pt x="685492" y="312967"/>
                  <a:pt x="675782" y="319162"/>
                </a:cubicBezTo>
                <a:cubicBezTo>
                  <a:pt x="666167" y="325451"/>
                  <a:pt x="616095" y="335026"/>
                  <a:pt x="602006" y="356241"/>
                </a:cubicBezTo>
                <a:cubicBezTo>
                  <a:pt x="587918" y="377455"/>
                  <a:pt x="585823" y="541633"/>
                  <a:pt x="572687" y="547171"/>
                </a:cubicBezTo>
                <a:cubicBezTo>
                  <a:pt x="563072" y="551114"/>
                  <a:pt x="546413" y="551114"/>
                  <a:pt x="537370" y="546608"/>
                </a:cubicBezTo>
                <a:cubicBezTo>
                  <a:pt x="524709" y="540319"/>
                  <a:pt x="503290" y="361122"/>
                  <a:pt x="492438" y="338124"/>
                </a:cubicBezTo>
                <a:cubicBezTo>
                  <a:pt x="486155" y="324794"/>
                  <a:pt x="469877" y="304518"/>
                  <a:pt x="455979" y="288091"/>
                </a:cubicBezTo>
                <a:cubicBezTo>
                  <a:pt x="444270" y="337748"/>
                  <a:pt x="431133" y="542290"/>
                  <a:pt x="419044" y="547453"/>
                </a:cubicBezTo>
                <a:cubicBezTo>
                  <a:pt x="411714" y="550551"/>
                  <a:pt x="393341" y="550551"/>
                  <a:pt x="384107" y="547453"/>
                </a:cubicBezTo>
                <a:cubicBezTo>
                  <a:pt x="371923" y="543229"/>
                  <a:pt x="359262" y="343944"/>
                  <a:pt x="347648" y="290438"/>
                </a:cubicBezTo>
                <a:cubicBezTo>
                  <a:pt x="334226" y="306396"/>
                  <a:pt x="319185" y="325451"/>
                  <a:pt x="313188" y="338124"/>
                </a:cubicBezTo>
                <a:cubicBezTo>
                  <a:pt x="302336" y="361122"/>
                  <a:pt x="280917" y="540225"/>
                  <a:pt x="268256" y="546608"/>
                </a:cubicBezTo>
                <a:cubicBezTo>
                  <a:pt x="259213" y="551208"/>
                  <a:pt x="242554" y="551208"/>
                  <a:pt x="232939" y="547171"/>
                </a:cubicBezTo>
                <a:cubicBezTo>
                  <a:pt x="219803" y="541633"/>
                  <a:pt x="217708" y="377455"/>
                  <a:pt x="203620" y="356241"/>
                </a:cubicBezTo>
                <a:cubicBezTo>
                  <a:pt x="189531" y="334932"/>
                  <a:pt x="139459" y="325357"/>
                  <a:pt x="129844" y="319162"/>
                </a:cubicBezTo>
                <a:cubicBezTo>
                  <a:pt x="120039" y="312967"/>
                  <a:pt x="112900" y="303767"/>
                  <a:pt x="115184" y="295319"/>
                </a:cubicBezTo>
                <a:cubicBezTo>
                  <a:pt x="118897" y="281802"/>
                  <a:pt x="137650" y="279831"/>
                  <a:pt x="154214" y="284055"/>
                </a:cubicBezTo>
                <a:cubicBezTo>
                  <a:pt x="167255" y="287434"/>
                  <a:pt x="212758" y="299919"/>
                  <a:pt x="253216" y="297009"/>
                </a:cubicBezTo>
                <a:cubicBezTo>
                  <a:pt x="281488" y="294944"/>
                  <a:pt x="309190" y="272321"/>
                  <a:pt x="326896" y="256082"/>
                </a:cubicBezTo>
                <a:cubicBezTo>
                  <a:pt x="309190" y="235712"/>
                  <a:pt x="285772" y="213559"/>
                  <a:pt x="280441" y="207457"/>
                </a:cubicBezTo>
                <a:cubicBezTo>
                  <a:pt x="272921" y="198821"/>
                  <a:pt x="266638" y="190279"/>
                  <a:pt x="272921" y="184084"/>
                </a:cubicBezTo>
                <a:cubicBezTo>
                  <a:pt x="279108" y="177888"/>
                  <a:pt x="295387" y="176668"/>
                  <a:pt x="306619" y="184084"/>
                </a:cubicBezTo>
                <a:cubicBezTo>
                  <a:pt x="317852" y="191499"/>
                  <a:pt x="361642" y="233647"/>
                  <a:pt x="402194" y="233647"/>
                </a:cubicBezTo>
                <a:cubicBezTo>
                  <a:pt x="442747" y="233647"/>
                  <a:pt x="485203" y="191499"/>
                  <a:pt x="496436" y="184084"/>
                </a:cubicBezTo>
                <a:cubicBezTo>
                  <a:pt x="502052" y="180376"/>
                  <a:pt x="507669" y="177607"/>
                  <a:pt x="512667" y="176527"/>
                </a:cubicBezTo>
                <a:close/>
                <a:moveTo>
                  <a:pt x="3224316" y="172913"/>
                </a:moveTo>
                <a:lnTo>
                  <a:pt x="3324079" y="172913"/>
                </a:lnTo>
                <a:cubicBezTo>
                  <a:pt x="3321985" y="198446"/>
                  <a:pt x="3321414" y="228108"/>
                  <a:pt x="3321414" y="259836"/>
                </a:cubicBezTo>
                <a:lnTo>
                  <a:pt x="3321414" y="319725"/>
                </a:lnTo>
                <a:cubicBezTo>
                  <a:pt x="3333028" y="320194"/>
                  <a:pt x="3344641" y="320758"/>
                  <a:pt x="3361586" y="320758"/>
                </a:cubicBezTo>
                <a:cubicBezTo>
                  <a:pt x="3378530" y="320758"/>
                  <a:pt x="3390144" y="320194"/>
                  <a:pt x="3401662" y="319725"/>
                </a:cubicBezTo>
                <a:lnTo>
                  <a:pt x="3401662" y="259836"/>
                </a:lnTo>
                <a:cubicBezTo>
                  <a:pt x="3401662" y="228108"/>
                  <a:pt x="3401091" y="198446"/>
                  <a:pt x="3398997" y="172913"/>
                </a:cubicBezTo>
                <a:lnTo>
                  <a:pt x="3498760" y="172913"/>
                </a:lnTo>
                <a:cubicBezTo>
                  <a:pt x="3493525" y="226513"/>
                  <a:pt x="3493525" y="270256"/>
                  <a:pt x="3493525" y="358775"/>
                </a:cubicBezTo>
                <a:cubicBezTo>
                  <a:pt x="3493525" y="447294"/>
                  <a:pt x="3493525" y="491037"/>
                  <a:pt x="3498760" y="544636"/>
                </a:cubicBezTo>
                <a:lnTo>
                  <a:pt x="3398997" y="544636"/>
                </a:lnTo>
                <a:cubicBezTo>
                  <a:pt x="3401091" y="519104"/>
                  <a:pt x="3401662" y="489441"/>
                  <a:pt x="3401662" y="457713"/>
                </a:cubicBezTo>
                <a:lnTo>
                  <a:pt x="3401662" y="381679"/>
                </a:lnTo>
                <a:cubicBezTo>
                  <a:pt x="3390049" y="381210"/>
                  <a:pt x="3378435" y="380646"/>
                  <a:pt x="3361586" y="380646"/>
                </a:cubicBezTo>
                <a:cubicBezTo>
                  <a:pt x="3344736" y="380646"/>
                  <a:pt x="3333028" y="381210"/>
                  <a:pt x="3321414" y="381679"/>
                </a:cubicBezTo>
                <a:lnTo>
                  <a:pt x="3321414" y="457713"/>
                </a:lnTo>
                <a:cubicBezTo>
                  <a:pt x="3321414" y="489441"/>
                  <a:pt x="3321890" y="519104"/>
                  <a:pt x="3324079" y="544636"/>
                </a:cubicBezTo>
                <a:lnTo>
                  <a:pt x="3224316" y="544636"/>
                </a:lnTo>
                <a:cubicBezTo>
                  <a:pt x="3229647" y="491037"/>
                  <a:pt x="3229647" y="447294"/>
                  <a:pt x="3229647" y="358775"/>
                </a:cubicBezTo>
                <a:cubicBezTo>
                  <a:pt x="3229647" y="270256"/>
                  <a:pt x="3229647" y="226606"/>
                  <a:pt x="3224316" y="172913"/>
                </a:cubicBezTo>
                <a:close/>
                <a:moveTo>
                  <a:pt x="1363463" y="170003"/>
                </a:moveTo>
                <a:lnTo>
                  <a:pt x="1454849" y="170003"/>
                </a:lnTo>
                <a:lnTo>
                  <a:pt x="1454849" y="288466"/>
                </a:lnTo>
                <a:cubicBezTo>
                  <a:pt x="1468176" y="280581"/>
                  <a:pt x="1487310" y="273823"/>
                  <a:pt x="1506444" y="273823"/>
                </a:cubicBezTo>
                <a:cubicBezTo>
                  <a:pt x="1556992" y="273823"/>
                  <a:pt x="1604304" y="310526"/>
                  <a:pt x="1604304" y="405897"/>
                </a:cubicBezTo>
                <a:cubicBezTo>
                  <a:pt x="1604304" y="479866"/>
                  <a:pt x="1563370" y="550550"/>
                  <a:pt x="1487882" y="550550"/>
                </a:cubicBezTo>
                <a:cubicBezTo>
                  <a:pt x="1467700" y="550550"/>
                  <a:pt x="1444283" y="543792"/>
                  <a:pt x="1419342" y="524361"/>
                </a:cubicBezTo>
                <a:lnTo>
                  <a:pt x="1389546" y="549518"/>
                </a:lnTo>
                <a:lnTo>
                  <a:pt x="1364034" y="534311"/>
                </a:lnTo>
                <a:cubicBezTo>
                  <a:pt x="1368794" y="500799"/>
                  <a:pt x="1368794" y="465129"/>
                  <a:pt x="1368794" y="427393"/>
                </a:cubicBezTo>
                <a:lnTo>
                  <a:pt x="1368794" y="276920"/>
                </a:lnTo>
                <a:cubicBezTo>
                  <a:pt x="1368794" y="257489"/>
                  <a:pt x="1368794" y="235993"/>
                  <a:pt x="1363463" y="170003"/>
                </a:cubicBezTo>
                <a:close/>
                <a:moveTo>
                  <a:pt x="808387" y="170003"/>
                </a:moveTo>
                <a:lnTo>
                  <a:pt x="908912" y="170003"/>
                </a:lnTo>
                <a:cubicBezTo>
                  <a:pt x="906818" y="195723"/>
                  <a:pt x="906246" y="225574"/>
                  <a:pt x="906246" y="257583"/>
                </a:cubicBezTo>
                <a:lnTo>
                  <a:pt x="906246" y="317848"/>
                </a:lnTo>
                <a:cubicBezTo>
                  <a:pt x="917955" y="318411"/>
                  <a:pt x="929664" y="318880"/>
                  <a:pt x="946609" y="318880"/>
                </a:cubicBezTo>
                <a:cubicBezTo>
                  <a:pt x="963553" y="318880"/>
                  <a:pt x="975357" y="318411"/>
                  <a:pt x="986971" y="317848"/>
                </a:cubicBezTo>
                <a:lnTo>
                  <a:pt x="986971" y="257583"/>
                </a:lnTo>
                <a:cubicBezTo>
                  <a:pt x="986971" y="225574"/>
                  <a:pt x="986400" y="195723"/>
                  <a:pt x="984306" y="170003"/>
                </a:cubicBezTo>
                <a:lnTo>
                  <a:pt x="1084830" y="170003"/>
                </a:lnTo>
                <a:cubicBezTo>
                  <a:pt x="1079500" y="223978"/>
                  <a:pt x="1079500" y="268003"/>
                  <a:pt x="1079500" y="357179"/>
                </a:cubicBezTo>
                <a:cubicBezTo>
                  <a:pt x="1079500" y="446355"/>
                  <a:pt x="1079500" y="490380"/>
                  <a:pt x="1084830" y="544355"/>
                </a:cubicBezTo>
                <a:lnTo>
                  <a:pt x="984306" y="544355"/>
                </a:lnTo>
                <a:cubicBezTo>
                  <a:pt x="986400" y="518635"/>
                  <a:pt x="986971" y="488784"/>
                  <a:pt x="986971" y="456775"/>
                </a:cubicBezTo>
                <a:lnTo>
                  <a:pt x="986971" y="380271"/>
                </a:lnTo>
                <a:cubicBezTo>
                  <a:pt x="975262" y="379708"/>
                  <a:pt x="963553" y="379238"/>
                  <a:pt x="946609" y="379238"/>
                </a:cubicBezTo>
                <a:cubicBezTo>
                  <a:pt x="929664" y="379238"/>
                  <a:pt x="917860" y="379801"/>
                  <a:pt x="906246" y="380271"/>
                </a:cubicBezTo>
                <a:lnTo>
                  <a:pt x="906246" y="456775"/>
                </a:lnTo>
                <a:cubicBezTo>
                  <a:pt x="906246" y="488784"/>
                  <a:pt x="906722" y="518635"/>
                  <a:pt x="908912" y="544355"/>
                </a:cubicBezTo>
                <a:lnTo>
                  <a:pt x="808387" y="544355"/>
                </a:lnTo>
                <a:cubicBezTo>
                  <a:pt x="813718" y="490380"/>
                  <a:pt x="813718" y="446261"/>
                  <a:pt x="813718" y="357179"/>
                </a:cubicBezTo>
                <a:cubicBezTo>
                  <a:pt x="813718" y="268097"/>
                  <a:pt x="813718" y="223978"/>
                  <a:pt x="808387" y="170003"/>
                </a:cubicBezTo>
                <a:close/>
                <a:moveTo>
                  <a:pt x="4776359" y="169252"/>
                </a:moveTo>
                <a:cubicBezTo>
                  <a:pt x="4802727" y="169252"/>
                  <a:pt x="4823860" y="190091"/>
                  <a:pt x="4823860" y="216093"/>
                </a:cubicBezTo>
                <a:cubicBezTo>
                  <a:pt x="4823860" y="242095"/>
                  <a:pt x="4802727" y="262934"/>
                  <a:pt x="4776359" y="262934"/>
                </a:cubicBezTo>
                <a:cubicBezTo>
                  <a:pt x="4749990" y="262934"/>
                  <a:pt x="4728857" y="242095"/>
                  <a:pt x="4728857" y="216093"/>
                </a:cubicBezTo>
                <a:cubicBezTo>
                  <a:pt x="4728857" y="190091"/>
                  <a:pt x="4749990" y="169252"/>
                  <a:pt x="4776359" y="169252"/>
                </a:cubicBezTo>
                <a:close/>
                <a:moveTo>
                  <a:pt x="2614027" y="167563"/>
                </a:moveTo>
                <a:cubicBezTo>
                  <a:pt x="2626687" y="167563"/>
                  <a:pt x="2640395" y="169628"/>
                  <a:pt x="2647345" y="172256"/>
                </a:cubicBezTo>
                <a:lnTo>
                  <a:pt x="2647345" y="226889"/>
                </a:lnTo>
                <a:lnTo>
                  <a:pt x="2647249" y="226982"/>
                </a:lnTo>
                <a:cubicBezTo>
                  <a:pt x="2645155" y="225387"/>
                  <a:pt x="2638301" y="221726"/>
                  <a:pt x="2626687" y="221726"/>
                </a:cubicBezTo>
                <a:cubicBezTo>
                  <a:pt x="2604507" y="221726"/>
                  <a:pt x="2593941" y="238341"/>
                  <a:pt x="2593941" y="256082"/>
                </a:cubicBezTo>
                <a:cubicBezTo>
                  <a:pt x="2593941" y="266502"/>
                  <a:pt x="2597082" y="276921"/>
                  <a:pt x="2599177" y="282084"/>
                </a:cubicBezTo>
                <a:lnTo>
                  <a:pt x="2638777" y="282084"/>
                </a:lnTo>
                <a:lnTo>
                  <a:pt x="2638777" y="332022"/>
                </a:lnTo>
                <a:lnTo>
                  <a:pt x="2598700" y="332022"/>
                </a:lnTo>
                <a:lnTo>
                  <a:pt x="2598700" y="438189"/>
                </a:lnTo>
                <a:cubicBezTo>
                  <a:pt x="2598700" y="475643"/>
                  <a:pt x="2598700" y="511032"/>
                  <a:pt x="2603460" y="544355"/>
                </a:cubicBezTo>
                <a:lnTo>
                  <a:pt x="2508457" y="544355"/>
                </a:lnTo>
                <a:cubicBezTo>
                  <a:pt x="2513216" y="511032"/>
                  <a:pt x="2513216" y="475643"/>
                  <a:pt x="2513216" y="438189"/>
                </a:cubicBezTo>
                <a:lnTo>
                  <a:pt x="2513216" y="332022"/>
                </a:lnTo>
                <a:lnTo>
                  <a:pt x="2484182" y="332022"/>
                </a:lnTo>
                <a:lnTo>
                  <a:pt x="2484182" y="282084"/>
                </a:lnTo>
                <a:lnTo>
                  <a:pt x="2513216" y="282084"/>
                </a:lnTo>
                <a:lnTo>
                  <a:pt x="2513216" y="261808"/>
                </a:lnTo>
                <a:cubicBezTo>
                  <a:pt x="2513216" y="231113"/>
                  <a:pt x="2518547" y="210274"/>
                  <a:pt x="2543298" y="189998"/>
                </a:cubicBezTo>
                <a:cubicBezTo>
                  <a:pt x="2564431" y="173289"/>
                  <a:pt x="2590799" y="167563"/>
                  <a:pt x="2614027" y="167563"/>
                </a:cubicBezTo>
                <a:close/>
                <a:moveTo>
                  <a:pt x="1683220" y="166342"/>
                </a:moveTo>
                <a:cubicBezTo>
                  <a:pt x="1709779" y="166342"/>
                  <a:pt x="1731102" y="187369"/>
                  <a:pt x="1731102" y="213558"/>
                </a:cubicBezTo>
                <a:cubicBezTo>
                  <a:pt x="1731102" y="239748"/>
                  <a:pt x="1709874" y="260775"/>
                  <a:pt x="1683220" y="260775"/>
                </a:cubicBezTo>
                <a:cubicBezTo>
                  <a:pt x="1656565" y="260775"/>
                  <a:pt x="1635337" y="239842"/>
                  <a:pt x="1635337" y="213558"/>
                </a:cubicBezTo>
                <a:cubicBezTo>
                  <a:pt x="1635337" y="187275"/>
                  <a:pt x="1656565" y="166342"/>
                  <a:pt x="1683220" y="166342"/>
                </a:cubicBezTo>
                <a:close/>
                <a:moveTo>
                  <a:pt x="402765" y="150103"/>
                </a:moveTo>
                <a:cubicBezTo>
                  <a:pt x="420091" y="150103"/>
                  <a:pt x="434179" y="163996"/>
                  <a:pt x="434179" y="181080"/>
                </a:cubicBezTo>
                <a:cubicBezTo>
                  <a:pt x="434179" y="198164"/>
                  <a:pt x="420091" y="212057"/>
                  <a:pt x="402765" y="212057"/>
                </a:cubicBezTo>
                <a:cubicBezTo>
                  <a:pt x="385440" y="212057"/>
                  <a:pt x="371351" y="198164"/>
                  <a:pt x="371351" y="181080"/>
                </a:cubicBezTo>
                <a:cubicBezTo>
                  <a:pt x="371351" y="163996"/>
                  <a:pt x="385440" y="150103"/>
                  <a:pt x="402765" y="150103"/>
                </a:cubicBezTo>
                <a:close/>
                <a:moveTo>
                  <a:pt x="284273" y="1027"/>
                </a:moveTo>
                <a:cubicBezTo>
                  <a:pt x="295768" y="-1097"/>
                  <a:pt x="307619" y="-88"/>
                  <a:pt x="322993" y="5544"/>
                </a:cubicBezTo>
                <a:cubicBezTo>
                  <a:pt x="344317" y="13429"/>
                  <a:pt x="690442" y="173383"/>
                  <a:pt x="696725" y="183239"/>
                </a:cubicBezTo>
                <a:cubicBezTo>
                  <a:pt x="711956" y="207082"/>
                  <a:pt x="680066" y="216094"/>
                  <a:pt x="655601" y="210555"/>
                </a:cubicBezTo>
                <a:cubicBezTo>
                  <a:pt x="635134" y="205956"/>
                  <a:pt x="434656" y="100259"/>
                  <a:pt x="404670" y="97536"/>
                </a:cubicBezTo>
                <a:cubicBezTo>
                  <a:pt x="374684" y="94814"/>
                  <a:pt x="194386" y="204172"/>
                  <a:pt x="174491" y="214686"/>
                </a:cubicBezTo>
                <a:cubicBezTo>
                  <a:pt x="145266" y="230080"/>
                  <a:pt x="119468" y="228578"/>
                  <a:pt x="92529" y="214780"/>
                </a:cubicBezTo>
                <a:cubicBezTo>
                  <a:pt x="83676" y="210180"/>
                  <a:pt x="14945" y="174416"/>
                  <a:pt x="0" y="164465"/>
                </a:cubicBezTo>
                <a:cubicBezTo>
                  <a:pt x="14945" y="150761"/>
                  <a:pt x="223420" y="27322"/>
                  <a:pt x="247695" y="15307"/>
                </a:cubicBezTo>
                <a:cubicBezTo>
                  <a:pt x="261641" y="8408"/>
                  <a:pt x="272779" y="3151"/>
                  <a:pt x="284273" y="1027"/>
                </a:cubicBezTo>
                <a:close/>
              </a:path>
            </a:pathLst>
          </a:custGeom>
          <a:solidFill>
            <a:schemeClr val="tx1"/>
          </a:solidFill>
          <a:ln w="9508" cap="flat">
            <a:noFill/>
            <a:prstDash val="solid"/>
            <a:miter/>
          </a:ln>
        </p:spPr>
        <p:txBody>
          <a:bodyPr rtlCol="0" anchor="ctr"/>
          <a:lstStyle/>
          <a:p>
            <a:endParaRPr lang="en-US"/>
          </a:p>
        </p:txBody>
      </p:sp>
      <p:sp>
        <p:nvSpPr>
          <p:cNvPr id="14" name="Rectangle 13">
            <a:extLst>
              <a:ext uri="{FF2B5EF4-FFF2-40B4-BE49-F238E27FC236}">
                <a16:creationId xmlns:a16="http://schemas.microsoft.com/office/drawing/2014/main" id="{81E6A906-D0B7-FD72-26A4-86D4502BAE96}"/>
              </a:ext>
            </a:extLst>
          </p:cNvPr>
          <p:cNvSpPr/>
          <p:nvPr userDrawn="1"/>
        </p:nvSpPr>
        <p:spPr>
          <a:xfrm>
            <a:off x="0" y="6293224"/>
            <a:ext cx="3496055" cy="5647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 name="Title 16">
            <a:extLst>
              <a:ext uri="{FF2B5EF4-FFF2-40B4-BE49-F238E27FC236}">
                <a16:creationId xmlns:a16="http://schemas.microsoft.com/office/drawing/2014/main" id="{BEC90EA5-C347-01F6-28A5-3C41E014F373}"/>
              </a:ext>
            </a:extLst>
          </p:cNvPr>
          <p:cNvSpPr>
            <a:spLocks noGrp="1"/>
          </p:cNvSpPr>
          <p:nvPr>
            <p:ph type="title"/>
          </p:nvPr>
        </p:nvSpPr>
        <p:spPr>
          <a:xfrm>
            <a:off x="609600" y="1881982"/>
            <a:ext cx="6126767" cy="1143000"/>
          </a:xfrm>
        </p:spPr>
        <p:txBody>
          <a:bodyPr/>
          <a:lstStyle>
            <a:lvl1pPr>
              <a:defRPr>
                <a:solidFill>
                  <a:schemeClr val="bg1"/>
                </a:solidFill>
              </a:defRPr>
            </a:lvl1pPr>
          </a:lstStyle>
          <a:p>
            <a:endParaRPr lang="en-US" dirty="0"/>
          </a:p>
        </p:txBody>
      </p:sp>
      <p:sp>
        <p:nvSpPr>
          <p:cNvPr id="9" name="Text Placeholder 8">
            <a:extLst>
              <a:ext uri="{FF2B5EF4-FFF2-40B4-BE49-F238E27FC236}">
                <a16:creationId xmlns:a16="http://schemas.microsoft.com/office/drawing/2014/main" id="{9D58B32A-246C-5C31-B225-73DE953340FF}"/>
              </a:ext>
            </a:extLst>
          </p:cNvPr>
          <p:cNvSpPr>
            <a:spLocks noGrp="1"/>
          </p:cNvSpPr>
          <p:nvPr>
            <p:ph type="body" sz="quarter" idx="11"/>
          </p:nvPr>
        </p:nvSpPr>
        <p:spPr>
          <a:xfrm>
            <a:off x="620486" y="3145365"/>
            <a:ext cx="6126766" cy="1219200"/>
          </a:xfrm>
        </p:spPr>
        <p:txBody>
          <a:bodyPr>
            <a:noAutofit/>
          </a:bodyPr>
          <a:lstStyle>
            <a:lvl1pPr marL="0" indent="0">
              <a:buNone/>
              <a:defRPr sz="1400">
                <a:solidFill>
                  <a:schemeClr val="bg1"/>
                </a:solidFill>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endParaRPr lang="en-US" dirty="0"/>
          </a:p>
        </p:txBody>
      </p:sp>
    </p:spTree>
    <p:extLst>
      <p:ext uri="{BB962C8B-B14F-4D97-AF65-F5344CB8AC3E}">
        <p14:creationId xmlns:p14="http://schemas.microsoft.com/office/powerpoint/2010/main" val="313342718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End - 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431B939-3933-BFEA-E406-C94C71C77209}"/>
              </a:ext>
            </a:extLst>
          </p:cNvPr>
          <p:cNvSpPr>
            <a:spLocks noGrp="1" noRot="1" noMove="1" noResize="1" noEditPoints="1" noAdjustHandles="1" noChangeArrowheads="1" noChangeShapeType="1"/>
          </p:cNvSpPr>
          <p:nvPr userDrawn="1"/>
        </p:nvSpPr>
        <p:spPr>
          <a:xfrm>
            <a:off x="0" y="6293224"/>
            <a:ext cx="121920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DC8D72D2-E2E7-F081-F09E-25F89AB42769}"/>
              </a:ext>
            </a:extLst>
          </p:cNvPr>
          <p:cNvSpPr>
            <a:spLocks noGrp="1" noRot="1" noMove="1" noResize="1" noEditPoints="1" noAdjustHandles="1" noChangeArrowheads="1" noChangeShapeType="1"/>
          </p:cNvSpPr>
          <p:nvPr userDrawn="1"/>
        </p:nvSpPr>
        <p:spPr>
          <a:xfrm>
            <a:off x="0" y="0"/>
            <a:ext cx="12192000" cy="619461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0FFE820-0773-DF24-D217-D5BF7BEF5772}"/>
              </a:ext>
            </a:extLst>
          </p:cNvPr>
          <p:cNvPicPr>
            <a:picLocks noGrp="1" noRot="1" noChangeAspect="1" noMove="1" noResize="1" noEditPoints="1" noAdjustHandles="1" noChangeArrowheads="1" noChangeShapeType="1" noCrop="1"/>
          </p:cNvPicPr>
          <p:nvPr userDrawn="1"/>
        </p:nvPicPr>
        <p:blipFill>
          <a:blip r:embed="rId2" cstate="print">
            <a:extLst>
              <a:ext uri="{28A0092B-C50C-407E-A947-70E740481C1C}">
                <a14:useLocalDpi xmlns:a14="http://schemas.microsoft.com/office/drawing/2010/main"/>
              </a:ext>
            </a:extLst>
          </a:blip>
          <a:srcRect r="15184" b="6570"/>
          <a:stretch>
            <a:fillRect/>
          </a:stretch>
        </p:blipFill>
        <p:spPr bwMode="auto">
          <a:xfrm>
            <a:off x="6820695" y="1228165"/>
            <a:ext cx="5371305" cy="4966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FE6E99D-380F-A55C-DA4B-CD8507FAB4DC}"/>
              </a:ext>
            </a:extLst>
          </p:cNvPr>
          <p:cNvSpPr txBox="1"/>
          <p:nvPr userDrawn="1"/>
        </p:nvSpPr>
        <p:spPr>
          <a:xfrm>
            <a:off x="11811635" y="5804801"/>
            <a:ext cx="609600" cy="246221"/>
          </a:xfrm>
          <a:prstGeom prst="rect">
            <a:avLst/>
          </a:prstGeom>
          <a:noFill/>
        </p:spPr>
        <p:txBody>
          <a:bodyPr wrap="square" rtlCol="0">
            <a:spAutoFit/>
          </a:bodyPr>
          <a:lstStyle/>
          <a:p>
            <a:r>
              <a:rPr lang="en-US" sz="1000">
                <a:solidFill>
                  <a:schemeClr val="bg1"/>
                </a:solidFill>
                <a:latin typeface="Arial" panose="020B0604020202020204" pitchFamily="34" charset="0"/>
                <a:cs typeface="Arial" panose="020B0604020202020204" pitchFamily="34" charset="0"/>
              </a:rPr>
              <a:t>®</a:t>
            </a:r>
          </a:p>
        </p:txBody>
      </p:sp>
      <p:sp>
        <p:nvSpPr>
          <p:cNvPr id="3" name="Title 2">
            <a:extLst>
              <a:ext uri="{FF2B5EF4-FFF2-40B4-BE49-F238E27FC236}">
                <a16:creationId xmlns:a16="http://schemas.microsoft.com/office/drawing/2014/main" id="{3D450230-312C-564B-D329-38C3C1F3F9C6}"/>
              </a:ext>
            </a:extLst>
          </p:cNvPr>
          <p:cNvSpPr>
            <a:spLocks noGrp="1"/>
          </p:cNvSpPr>
          <p:nvPr>
            <p:ph type="title" hasCustomPrompt="1"/>
          </p:nvPr>
        </p:nvSpPr>
        <p:spPr>
          <a:xfrm>
            <a:off x="609600" y="681036"/>
            <a:ext cx="6400800" cy="4576763"/>
          </a:xfrm>
        </p:spPr>
        <p:txBody>
          <a:bodyPr>
            <a:normAutofit/>
          </a:bodyPr>
          <a:lstStyle>
            <a:lvl1pPr>
              <a:defRPr sz="8000">
                <a:solidFill>
                  <a:schemeClr val="bg1"/>
                </a:solidFill>
              </a:defRPr>
            </a:lvl1pPr>
          </a:lstStyle>
          <a:p>
            <a:r>
              <a:rPr lang="en-US"/>
              <a:t>Thank you.</a:t>
            </a:r>
          </a:p>
        </p:txBody>
      </p:sp>
      <p:sp>
        <p:nvSpPr>
          <p:cNvPr id="7" name="Freeform 6">
            <a:extLst>
              <a:ext uri="{FF2B5EF4-FFF2-40B4-BE49-F238E27FC236}">
                <a16:creationId xmlns:a16="http://schemas.microsoft.com/office/drawing/2014/main" id="{C384F734-7BB4-ABAF-0571-EC80E15378E1}"/>
              </a:ext>
            </a:extLst>
          </p:cNvPr>
          <p:cNvSpPr>
            <a:spLocks noGrp="1" noRot="1" noMove="1" noResize="1" noEditPoints="1" noAdjustHandles="1" noChangeArrowheads="1" noChangeShapeType="1"/>
          </p:cNvSpPr>
          <p:nvPr userDrawn="1"/>
        </p:nvSpPr>
        <p:spPr>
          <a:xfrm>
            <a:off x="581025" y="5585786"/>
            <a:ext cx="3000375" cy="357814"/>
          </a:xfrm>
          <a:custGeom>
            <a:avLst/>
            <a:gdLst>
              <a:gd name="connsiteX0" fmla="*/ 4348747 w 5395786"/>
              <a:gd name="connsiteY0" fmla="*/ 409183 h 643482"/>
              <a:gd name="connsiteX1" fmla="*/ 4294867 w 5395786"/>
              <a:gd name="connsiteY1" fmla="*/ 463815 h 643482"/>
              <a:gd name="connsiteX2" fmla="*/ 4323426 w 5395786"/>
              <a:gd name="connsiteY2" fmla="*/ 496106 h 643482"/>
              <a:gd name="connsiteX3" fmla="*/ 4348747 w 5395786"/>
              <a:gd name="connsiteY3" fmla="*/ 484654 h 643482"/>
              <a:gd name="connsiteX4" fmla="*/ 2082749 w 5395786"/>
              <a:gd name="connsiteY4" fmla="*/ 408056 h 643482"/>
              <a:gd name="connsiteX5" fmla="*/ 2028488 w 5395786"/>
              <a:gd name="connsiteY5" fmla="*/ 463158 h 643482"/>
              <a:gd name="connsiteX6" fmla="*/ 2057237 w 5395786"/>
              <a:gd name="connsiteY6" fmla="*/ 495637 h 643482"/>
              <a:gd name="connsiteX7" fmla="*/ 2082749 w 5395786"/>
              <a:gd name="connsiteY7" fmla="*/ 484091 h 643482"/>
              <a:gd name="connsiteX8" fmla="*/ 1246375 w 5395786"/>
              <a:gd name="connsiteY8" fmla="*/ 408056 h 643482"/>
              <a:gd name="connsiteX9" fmla="*/ 1246375 w 5395786"/>
              <a:gd name="connsiteY9" fmla="*/ 408106 h 643482"/>
              <a:gd name="connsiteX10" fmla="*/ 1206774 w 5395786"/>
              <a:gd name="connsiteY10" fmla="*/ 428884 h 643482"/>
              <a:gd name="connsiteX11" fmla="*/ 1192210 w 5395786"/>
              <a:gd name="connsiteY11" fmla="*/ 463158 h 643482"/>
              <a:gd name="connsiteX12" fmla="*/ 1220863 w 5395786"/>
              <a:gd name="connsiteY12" fmla="*/ 495637 h 643482"/>
              <a:gd name="connsiteX13" fmla="*/ 1246375 w 5395786"/>
              <a:gd name="connsiteY13" fmla="*/ 484091 h 643482"/>
              <a:gd name="connsiteX14" fmla="*/ 1246375 w 5395786"/>
              <a:gd name="connsiteY14" fmla="*/ 408106 h 643482"/>
              <a:gd name="connsiteX15" fmla="*/ 1246470 w 5395786"/>
              <a:gd name="connsiteY15" fmla="*/ 408056 h 643482"/>
              <a:gd name="connsiteX16" fmla="*/ 79106 w 5395786"/>
              <a:gd name="connsiteY16" fmla="*/ 336622 h 643482"/>
              <a:gd name="connsiteX17" fmla="*/ 138317 w 5395786"/>
              <a:gd name="connsiteY17" fmla="*/ 360840 h 643482"/>
              <a:gd name="connsiteX18" fmla="*/ 179250 w 5395786"/>
              <a:gd name="connsiteY18" fmla="*/ 425235 h 643482"/>
              <a:gd name="connsiteX19" fmla="*/ 187818 w 5395786"/>
              <a:gd name="connsiteY19" fmla="*/ 534875 h 643482"/>
              <a:gd name="connsiteX20" fmla="*/ 101953 w 5395786"/>
              <a:gd name="connsiteY20" fmla="*/ 469541 h 643482"/>
              <a:gd name="connsiteX21" fmla="*/ 79392 w 5395786"/>
              <a:gd name="connsiteY21" fmla="*/ 439879 h 643482"/>
              <a:gd name="connsiteX22" fmla="*/ 79106 w 5395786"/>
              <a:gd name="connsiteY22" fmla="*/ 336622 h 643482"/>
              <a:gd name="connsiteX23" fmla="*/ 1476649 w 5395786"/>
              <a:gd name="connsiteY23" fmla="*/ 330989 h 643482"/>
              <a:gd name="connsiteX24" fmla="*/ 1454849 w 5395786"/>
              <a:gd name="connsiteY24" fmla="*/ 352485 h 643482"/>
              <a:gd name="connsiteX25" fmla="*/ 1454849 w 5395786"/>
              <a:gd name="connsiteY25" fmla="*/ 470949 h 643482"/>
              <a:gd name="connsiteX26" fmla="*/ 1477696 w 5395786"/>
              <a:gd name="connsiteY26" fmla="*/ 498171 h 643482"/>
              <a:gd name="connsiteX27" fmla="*/ 1514917 w 5395786"/>
              <a:gd name="connsiteY27" fmla="*/ 413782 h 643482"/>
              <a:gd name="connsiteX28" fmla="*/ 1476649 w 5395786"/>
              <a:gd name="connsiteY28" fmla="*/ 330989 h 643482"/>
              <a:gd name="connsiteX29" fmla="*/ 2767289 w 5395786"/>
              <a:gd name="connsiteY29" fmla="*/ 328080 h 643482"/>
              <a:gd name="connsiteX30" fmla="*/ 2737779 w 5395786"/>
              <a:gd name="connsiteY30" fmla="*/ 413407 h 643482"/>
              <a:gd name="connsiteX31" fmla="*/ 2767289 w 5395786"/>
              <a:gd name="connsiteY31" fmla="*/ 498828 h 643482"/>
              <a:gd name="connsiteX32" fmla="*/ 2796894 w 5395786"/>
              <a:gd name="connsiteY32" fmla="*/ 413407 h 643482"/>
              <a:gd name="connsiteX33" fmla="*/ 2767289 w 5395786"/>
              <a:gd name="connsiteY33" fmla="*/ 328080 h 643482"/>
              <a:gd name="connsiteX34" fmla="*/ 4728857 w 5395786"/>
              <a:gd name="connsiteY34" fmla="*/ 282271 h 643482"/>
              <a:gd name="connsiteX35" fmla="*/ 4820146 w 5395786"/>
              <a:gd name="connsiteY35" fmla="*/ 282271 h 643482"/>
              <a:gd name="connsiteX36" fmla="*/ 4819232 w 5395786"/>
              <a:gd name="connsiteY36" fmla="*/ 332667 h 643482"/>
              <a:gd name="connsiteX37" fmla="*/ 4819101 w 5395786"/>
              <a:gd name="connsiteY37" fmla="*/ 405052 h 643482"/>
              <a:gd name="connsiteX38" fmla="*/ 4823860 w 5395786"/>
              <a:gd name="connsiteY38" fmla="*/ 544543 h 643482"/>
              <a:gd name="connsiteX39" fmla="*/ 4728857 w 5395786"/>
              <a:gd name="connsiteY39" fmla="*/ 544543 h 643482"/>
              <a:gd name="connsiteX40" fmla="*/ 4733617 w 5395786"/>
              <a:gd name="connsiteY40" fmla="*/ 438376 h 643482"/>
              <a:gd name="connsiteX41" fmla="*/ 4733617 w 5395786"/>
              <a:gd name="connsiteY41" fmla="*/ 388437 h 643482"/>
              <a:gd name="connsiteX42" fmla="*/ 4728857 w 5395786"/>
              <a:gd name="connsiteY42" fmla="*/ 282271 h 643482"/>
              <a:gd name="connsiteX43" fmla="*/ 4820148 w 5395786"/>
              <a:gd name="connsiteY43" fmla="*/ 282177 h 643482"/>
              <a:gd name="connsiteX44" fmla="*/ 4820148 w 5395786"/>
              <a:gd name="connsiteY44" fmla="*/ 282271 h 643482"/>
              <a:gd name="connsiteX45" fmla="*/ 4820146 w 5395786"/>
              <a:gd name="connsiteY45" fmla="*/ 282271 h 643482"/>
              <a:gd name="connsiteX46" fmla="*/ 3892101 w 5395786"/>
              <a:gd name="connsiteY46" fmla="*/ 282177 h 643482"/>
              <a:gd name="connsiteX47" fmla="*/ 3892196 w 5395786"/>
              <a:gd name="connsiteY47" fmla="*/ 282271 h 643482"/>
              <a:gd name="connsiteX48" fmla="*/ 3892132 w 5395786"/>
              <a:gd name="connsiteY48" fmla="*/ 282271 h 643482"/>
              <a:gd name="connsiteX49" fmla="*/ 3544263 w 5395786"/>
              <a:gd name="connsiteY49" fmla="*/ 282177 h 643482"/>
              <a:gd name="connsiteX50" fmla="*/ 3634507 w 5395786"/>
              <a:gd name="connsiteY50" fmla="*/ 282177 h 643482"/>
              <a:gd name="connsiteX51" fmla="*/ 3634507 w 5395786"/>
              <a:gd name="connsiteY51" fmla="*/ 456587 h 643482"/>
              <a:gd name="connsiteX52" fmla="*/ 3658305 w 5395786"/>
              <a:gd name="connsiteY52" fmla="*/ 489441 h 643482"/>
              <a:gd name="connsiteX53" fmla="*/ 3685245 w 5395786"/>
              <a:gd name="connsiteY53" fmla="*/ 461843 h 643482"/>
              <a:gd name="connsiteX54" fmla="*/ 3685245 w 5395786"/>
              <a:gd name="connsiteY54" fmla="*/ 388437 h 643482"/>
              <a:gd name="connsiteX55" fmla="*/ 3680486 w 5395786"/>
              <a:gd name="connsiteY55" fmla="*/ 282271 h 643482"/>
              <a:gd name="connsiteX56" fmla="*/ 3775489 w 5395786"/>
              <a:gd name="connsiteY56" fmla="*/ 282271 h 643482"/>
              <a:gd name="connsiteX57" fmla="*/ 3770729 w 5395786"/>
              <a:gd name="connsiteY57" fmla="*/ 388437 h 643482"/>
              <a:gd name="connsiteX58" fmla="*/ 3770729 w 5395786"/>
              <a:gd name="connsiteY58" fmla="*/ 438376 h 643482"/>
              <a:gd name="connsiteX59" fmla="*/ 3775489 w 5395786"/>
              <a:gd name="connsiteY59" fmla="*/ 544542 h 643482"/>
              <a:gd name="connsiteX60" fmla="*/ 3698382 w 5395786"/>
              <a:gd name="connsiteY60" fmla="*/ 544542 h 643482"/>
              <a:gd name="connsiteX61" fmla="*/ 3690481 w 5395786"/>
              <a:gd name="connsiteY61" fmla="*/ 521075 h 643482"/>
              <a:gd name="connsiteX62" fmla="*/ 3623464 w 5395786"/>
              <a:gd name="connsiteY62" fmla="*/ 550738 h 643482"/>
              <a:gd name="connsiteX63" fmla="*/ 3549023 w 5395786"/>
              <a:gd name="connsiteY63" fmla="*/ 468508 h 643482"/>
              <a:gd name="connsiteX64" fmla="*/ 3549023 w 5395786"/>
              <a:gd name="connsiteY64" fmla="*/ 388343 h 643482"/>
              <a:gd name="connsiteX65" fmla="*/ 3544263 w 5395786"/>
              <a:gd name="connsiteY65" fmla="*/ 282177 h 643482"/>
              <a:gd name="connsiteX66" fmla="*/ 5033954 w 5395786"/>
              <a:gd name="connsiteY66" fmla="*/ 282084 h 643482"/>
              <a:gd name="connsiteX67" fmla="*/ 5125245 w 5395786"/>
              <a:gd name="connsiteY67" fmla="*/ 282084 h 643482"/>
              <a:gd name="connsiteX68" fmla="*/ 5125340 w 5395786"/>
              <a:gd name="connsiteY68" fmla="*/ 282178 h 643482"/>
              <a:gd name="connsiteX69" fmla="*/ 5162846 w 5395786"/>
              <a:gd name="connsiteY69" fmla="*/ 430492 h 643482"/>
              <a:gd name="connsiteX70" fmla="*/ 5163894 w 5395786"/>
              <a:gd name="connsiteY70" fmla="*/ 430492 h 643482"/>
              <a:gd name="connsiteX71" fmla="*/ 5194451 w 5395786"/>
              <a:gd name="connsiteY71" fmla="*/ 282178 h 643482"/>
              <a:gd name="connsiteX72" fmla="*/ 5269940 w 5395786"/>
              <a:gd name="connsiteY72" fmla="*/ 282178 h 643482"/>
              <a:gd name="connsiteX73" fmla="*/ 5179125 w 5395786"/>
              <a:gd name="connsiteY73" fmla="*/ 566415 h 643482"/>
              <a:gd name="connsiteX74" fmla="*/ 5062988 w 5395786"/>
              <a:gd name="connsiteY74" fmla="*/ 643482 h 643482"/>
              <a:gd name="connsiteX75" fmla="*/ 5037667 w 5395786"/>
              <a:gd name="connsiteY75" fmla="*/ 640853 h 643482"/>
              <a:gd name="connsiteX76" fmla="*/ 5037667 w 5395786"/>
              <a:gd name="connsiteY76" fmla="*/ 574206 h 643482"/>
              <a:gd name="connsiteX77" fmla="*/ 5067272 w 5395786"/>
              <a:gd name="connsiteY77" fmla="*/ 581997 h 643482"/>
              <a:gd name="connsiteX78" fmla="*/ 5113155 w 5395786"/>
              <a:gd name="connsiteY78" fmla="*/ 540319 h 643482"/>
              <a:gd name="connsiteX79" fmla="*/ 5089928 w 5395786"/>
              <a:gd name="connsiteY79" fmla="*/ 468978 h 643482"/>
              <a:gd name="connsiteX80" fmla="*/ 5033954 w 5395786"/>
              <a:gd name="connsiteY80" fmla="*/ 282084 h 643482"/>
              <a:gd name="connsiteX81" fmla="*/ 1635337 w 5395786"/>
              <a:gd name="connsiteY81" fmla="*/ 280206 h 643482"/>
              <a:gd name="connsiteX82" fmla="*/ 1727292 w 5395786"/>
              <a:gd name="connsiteY82" fmla="*/ 280206 h 643482"/>
              <a:gd name="connsiteX83" fmla="*/ 1726378 w 5395786"/>
              <a:gd name="connsiteY83" fmla="*/ 330954 h 643482"/>
              <a:gd name="connsiteX84" fmla="*/ 1726247 w 5395786"/>
              <a:gd name="connsiteY84" fmla="*/ 403832 h 643482"/>
              <a:gd name="connsiteX85" fmla="*/ 1731007 w 5395786"/>
              <a:gd name="connsiteY85" fmla="*/ 544355 h 643482"/>
              <a:gd name="connsiteX86" fmla="*/ 1635337 w 5395786"/>
              <a:gd name="connsiteY86" fmla="*/ 544355 h 643482"/>
              <a:gd name="connsiteX87" fmla="*/ 1640097 w 5395786"/>
              <a:gd name="connsiteY87" fmla="*/ 437437 h 643482"/>
              <a:gd name="connsiteX88" fmla="*/ 1640097 w 5395786"/>
              <a:gd name="connsiteY88" fmla="*/ 387123 h 643482"/>
              <a:gd name="connsiteX89" fmla="*/ 1635337 w 5395786"/>
              <a:gd name="connsiteY89" fmla="*/ 280206 h 643482"/>
              <a:gd name="connsiteX90" fmla="*/ 1727294 w 5395786"/>
              <a:gd name="connsiteY90" fmla="*/ 280112 h 643482"/>
              <a:gd name="connsiteX91" fmla="*/ 1727294 w 5395786"/>
              <a:gd name="connsiteY91" fmla="*/ 280206 h 643482"/>
              <a:gd name="connsiteX92" fmla="*/ 1727292 w 5395786"/>
              <a:gd name="connsiteY92" fmla="*/ 280206 h 643482"/>
              <a:gd name="connsiteX93" fmla="*/ 4289631 w 5395786"/>
              <a:gd name="connsiteY93" fmla="*/ 275982 h 643482"/>
              <a:gd name="connsiteX94" fmla="*/ 4432137 w 5395786"/>
              <a:gd name="connsiteY94" fmla="*/ 387875 h 643482"/>
              <a:gd name="connsiteX95" fmla="*/ 4432137 w 5395786"/>
              <a:gd name="connsiteY95" fmla="*/ 452926 h 643482"/>
              <a:gd name="connsiteX96" fmla="*/ 4445845 w 5395786"/>
              <a:gd name="connsiteY96" fmla="*/ 544543 h 643482"/>
              <a:gd name="connsiteX97" fmla="*/ 4361884 w 5395786"/>
              <a:gd name="connsiteY97" fmla="*/ 544543 h 643482"/>
              <a:gd name="connsiteX98" fmla="*/ 4352935 w 5395786"/>
              <a:gd name="connsiteY98" fmla="*/ 528397 h 643482"/>
              <a:gd name="connsiteX99" fmla="*/ 4293820 w 5395786"/>
              <a:gd name="connsiteY99" fmla="*/ 548673 h 643482"/>
              <a:gd name="connsiteX100" fmla="*/ 4209383 w 5395786"/>
              <a:gd name="connsiteY100" fmla="*/ 470104 h 643482"/>
              <a:gd name="connsiteX101" fmla="*/ 4298104 w 5395786"/>
              <a:gd name="connsiteY101" fmla="*/ 373794 h 643482"/>
              <a:gd name="connsiteX102" fmla="*/ 4341893 w 5395786"/>
              <a:gd name="connsiteY102" fmla="*/ 359714 h 643482"/>
              <a:gd name="connsiteX103" fmla="*/ 4304387 w 5395786"/>
              <a:gd name="connsiteY103" fmla="*/ 325921 h 643482"/>
              <a:gd name="connsiteX104" fmla="*/ 4234228 w 5395786"/>
              <a:gd name="connsiteY104" fmla="*/ 352955 h 643482"/>
              <a:gd name="connsiteX105" fmla="*/ 4234228 w 5395786"/>
              <a:gd name="connsiteY105" fmla="*/ 280112 h 643482"/>
              <a:gd name="connsiteX106" fmla="*/ 4289631 w 5395786"/>
              <a:gd name="connsiteY106" fmla="*/ 275982 h 643482"/>
              <a:gd name="connsiteX107" fmla="*/ 2767289 w 5395786"/>
              <a:gd name="connsiteY107" fmla="*/ 275982 h 643482"/>
              <a:gd name="connsiteX108" fmla="*/ 2890851 w 5395786"/>
              <a:gd name="connsiteY108" fmla="*/ 413407 h 643482"/>
              <a:gd name="connsiteX109" fmla="*/ 2767289 w 5395786"/>
              <a:gd name="connsiteY109" fmla="*/ 550832 h 643482"/>
              <a:gd name="connsiteX110" fmla="*/ 2643727 w 5395786"/>
              <a:gd name="connsiteY110" fmla="*/ 413407 h 643482"/>
              <a:gd name="connsiteX111" fmla="*/ 2767289 w 5395786"/>
              <a:gd name="connsiteY111" fmla="*/ 275982 h 643482"/>
              <a:gd name="connsiteX112" fmla="*/ 4618432 w 5395786"/>
              <a:gd name="connsiteY112" fmla="*/ 275888 h 643482"/>
              <a:gd name="connsiteX113" fmla="*/ 4692874 w 5395786"/>
              <a:gd name="connsiteY113" fmla="*/ 358118 h 643482"/>
              <a:gd name="connsiteX114" fmla="*/ 4692874 w 5395786"/>
              <a:gd name="connsiteY114" fmla="*/ 438282 h 643482"/>
              <a:gd name="connsiteX115" fmla="*/ 4697633 w 5395786"/>
              <a:gd name="connsiteY115" fmla="*/ 544449 h 643482"/>
              <a:gd name="connsiteX116" fmla="*/ 4602630 w 5395786"/>
              <a:gd name="connsiteY116" fmla="*/ 544449 h 643482"/>
              <a:gd name="connsiteX117" fmla="*/ 4607389 w 5395786"/>
              <a:gd name="connsiteY117" fmla="*/ 438282 h 643482"/>
              <a:gd name="connsiteX118" fmla="*/ 4607389 w 5395786"/>
              <a:gd name="connsiteY118" fmla="*/ 366472 h 643482"/>
              <a:gd name="connsiteX119" fmla="*/ 4584638 w 5395786"/>
              <a:gd name="connsiteY119" fmla="*/ 337279 h 643482"/>
              <a:gd name="connsiteX120" fmla="*/ 4556651 w 5395786"/>
              <a:gd name="connsiteY120" fmla="*/ 362248 h 643482"/>
              <a:gd name="connsiteX121" fmla="*/ 4556651 w 5395786"/>
              <a:gd name="connsiteY121" fmla="*/ 438282 h 643482"/>
              <a:gd name="connsiteX122" fmla="*/ 4561411 w 5395786"/>
              <a:gd name="connsiteY122" fmla="*/ 544449 h 643482"/>
              <a:gd name="connsiteX123" fmla="*/ 4466407 w 5395786"/>
              <a:gd name="connsiteY123" fmla="*/ 544449 h 643482"/>
              <a:gd name="connsiteX124" fmla="*/ 4471167 w 5395786"/>
              <a:gd name="connsiteY124" fmla="*/ 438282 h 643482"/>
              <a:gd name="connsiteX125" fmla="*/ 4471167 w 5395786"/>
              <a:gd name="connsiteY125" fmla="*/ 388344 h 643482"/>
              <a:gd name="connsiteX126" fmla="*/ 4466407 w 5395786"/>
              <a:gd name="connsiteY126" fmla="*/ 282177 h 643482"/>
              <a:gd name="connsiteX127" fmla="*/ 4543514 w 5395786"/>
              <a:gd name="connsiteY127" fmla="*/ 282177 h 643482"/>
              <a:gd name="connsiteX128" fmla="*/ 4551415 w 5395786"/>
              <a:gd name="connsiteY128" fmla="*/ 305551 h 643482"/>
              <a:gd name="connsiteX129" fmla="*/ 4618432 w 5395786"/>
              <a:gd name="connsiteY129" fmla="*/ 275888 h 643482"/>
              <a:gd name="connsiteX130" fmla="*/ 3969684 w 5395786"/>
              <a:gd name="connsiteY130" fmla="*/ 275888 h 643482"/>
              <a:gd name="connsiteX131" fmla="*/ 4028800 w 5395786"/>
              <a:gd name="connsiteY131" fmla="*/ 309212 h 643482"/>
              <a:gd name="connsiteX132" fmla="*/ 4103241 w 5395786"/>
              <a:gd name="connsiteY132" fmla="*/ 275888 h 643482"/>
              <a:gd name="connsiteX133" fmla="*/ 4174542 w 5395786"/>
              <a:gd name="connsiteY133" fmla="*/ 363374 h 643482"/>
              <a:gd name="connsiteX134" fmla="*/ 4174542 w 5395786"/>
              <a:gd name="connsiteY134" fmla="*/ 438376 h 643482"/>
              <a:gd name="connsiteX135" fmla="*/ 4179301 w 5395786"/>
              <a:gd name="connsiteY135" fmla="*/ 544543 h 643482"/>
              <a:gd name="connsiteX136" fmla="*/ 4084298 w 5395786"/>
              <a:gd name="connsiteY136" fmla="*/ 544543 h 643482"/>
              <a:gd name="connsiteX137" fmla="*/ 4089057 w 5395786"/>
              <a:gd name="connsiteY137" fmla="*/ 438376 h 643482"/>
              <a:gd name="connsiteX138" fmla="*/ 4089057 w 5395786"/>
              <a:gd name="connsiteY138" fmla="*/ 366003 h 643482"/>
              <a:gd name="connsiteX139" fmla="*/ 4067448 w 5395786"/>
              <a:gd name="connsiteY139" fmla="*/ 334275 h 643482"/>
              <a:gd name="connsiteX140" fmla="*/ 4039461 w 5395786"/>
              <a:gd name="connsiteY140" fmla="*/ 366003 h 643482"/>
              <a:gd name="connsiteX141" fmla="*/ 4039461 w 5395786"/>
              <a:gd name="connsiteY141" fmla="*/ 438376 h 643482"/>
              <a:gd name="connsiteX142" fmla="*/ 4044221 w 5395786"/>
              <a:gd name="connsiteY142" fmla="*/ 544543 h 643482"/>
              <a:gd name="connsiteX143" fmla="*/ 3949217 w 5395786"/>
              <a:gd name="connsiteY143" fmla="*/ 544543 h 643482"/>
              <a:gd name="connsiteX144" fmla="*/ 3953977 w 5395786"/>
              <a:gd name="connsiteY144" fmla="*/ 438376 h 643482"/>
              <a:gd name="connsiteX145" fmla="*/ 3953977 w 5395786"/>
              <a:gd name="connsiteY145" fmla="*/ 364970 h 643482"/>
              <a:gd name="connsiteX146" fmla="*/ 3932273 w 5395786"/>
              <a:gd name="connsiteY146" fmla="*/ 334275 h 643482"/>
              <a:gd name="connsiteX147" fmla="*/ 3904286 w 5395786"/>
              <a:gd name="connsiteY147" fmla="*/ 361873 h 643482"/>
              <a:gd name="connsiteX148" fmla="*/ 3904286 w 5395786"/>
              <a:gd name="connsiteY148" fmla="*/ 438376 h 643482"/>
              <a:gd name="connsiteX149" fmla="*/ 3909046 w 5395786"/>
              <a:gd name="connsiteY149" fmla="*/ 544543 h 643482"/>
              <a:gd name="connsiteX150" fmla="*/ 3814042 w 5395786"/>
              <a:gd name="connsiteY150" fmla="*/ 544543 h 643482"/>
              <a:gd name="connsiteX151" fmla="*/ 3818802 w 5395786"/>
              <a:gd name="connsiteY151" fmla="*/ 438376 h 643482"/>
              <a:gd name="connsiteX152" fmla="*/ 3818802 w 5395786"/>
              <a:gd name="connsiteY152" fmla="*/ 388438 h 643482"/>
              <a:gd name="connsiteX153" fmla="*/ 3814042 w 5395786"/>
              <a:gd name="connsiteY153" fmla="*/ 282271 h 643482"/>
              <a:gd name="connsiteX154" fmla="*/ 3892132 w 5395786"/>
              <a:gd name="connsiteY154" fmla="*/ 282271 h 643482"/>
              <a:gd name="connsiteX155" fmla="*/ 3900002 w 5395786"/>
              <a:gd name="connsiteY155" fmla="*/ 305551 h 643482"/>
              <a:gd name="connsiteX156" fmla="*/ 3969684 w 5395786"/>
              <a:gd name="connsiteY156" fmla="*/ 275888 h 643482"/>
              <a:gd name="connsiteX157" fmla="*/ 3076670 w 5395786"/>
              <a:gd name="connsiteY157" fmla="*/ 275888 h 643482"/>
              <a:gd name="connsiteX158" fmla="*/ 3088284 w 5395786"/>
              <a:gd name="connsiteY158" fmla="*/ 277484 h 643482"/>
              <a:gd name="connsiteX159" fmla="*/ 3088284 w 5395786"/>
              <a:gd name="connsiteY159" fmla="*/ 346666 h 643482"/>
              <a:gd name="connsiteX160" fmla="*/ 3072481 w 5395786"/>
              <a:gd name="connsiteY160" fmla="*/ 344601 h 643482"/>
              <a:gd name="connsiteX161" fmla="*/ 3014984 w 5395786"/>
              <a:gd name="connsiteY161" fmla="*/ 438282 h 643482"/>
              <a:gd name="connsiteX162" fmla="*/ 3019744 w 5395786"/>
              <a:gd name="connsiteY162" fmla="*/ 544449 h 643482"/>
              <a:gd name="connsiteX163" fmla="*/ 2921504 w 5395786"/>
              <a:gd name="connsiteY163" fmla="*/ 544449 h 643482"/>
              <a:gd name="connsiteX164" fmla="*/ 2926263 w 5395786"/>
              <a:gd name="connsiteY164" fmla="*/ 438282 h 643482"/>
              <a:gd name="connsiteX165" fmla="*/ 2926263 w 5395786"/>
              <a:gd name="connsiteY165" fmla="*/ 388344 h 643482"/>
              <a:gd name="connsiteX166" fmla="*/ 2917315 w 5395786"/>
              <a:gd name="connsiteY166" fmla="*/ 282177 h 643482"/>
              <a:gd name="connsiteX167" fmla="*/ 3002228 w 5395786"/>
              <a:gd name="connsiteY167" fmla="*/ 282177 h 643482"/>
              <a:gd name="connsiteX168" fmla="*/ 3009653 w 5395786"/>
              <a:gd name="connsiteY168" fmla="*/ 317003 h 643482"/>
              <a:gd name="connsiteX169" fmla="*/ 3076670 w 5395786"/>
              <a:gd name="connsiteY169" fmla="*/ 275888 h 643482"/>
              <a:gd name="connsiteX170" fmla="*/ 2023253 w 5395786"/>
              <a:gd name="connsiteY170" fmla="*/ 273823 h 643482"/>
              <a:gd name="connsiteX171" fmla="*/ 2166805 w 5395786"/>
              <a:gd name="connsiteY171" fmla="*/ 386560 h 643482"/>
              <a:gd name="connsiteX172" fmla="*/ 2166805 w 5395786"/>
              <a:gd name="connsiteY172" fmla="*/ 452081 h 643482"/>
              <a:gd name="connsiteX173" fmla="*/ 2180608 w 5395786"/>
              <a:gd name="connsiteY173" fmla="*/ 544355 h 643482"/>
              <a:gd name="connsiteX174" fmla="*/ 2096076 w 5395786"/>
              <a:gd name="connsiteY174" fmla="*/ 544355 h 643482"/>
              <a:gd name="connsiteX175" fmla="*/ 2087033 w 5395786"/>
              <a:gd name="connsiteY175" fmla="*/ 528116 h 643482"/>
              <a:gd name="connsiteX176" fmla="*/ 2027536 w 5395786"/>
              <a:gd name="connsiteY176" fmla="*/ 548579 h 643482"/>
              <a:gd name="connsiteX177" fmla="*/ 1942433 w 5395786"/>
              <a:gd name="connsiteY177" fmla="*/ 469447 h 643482"/>
              <a:gd name="connsiteX178" fmla="*/ 2031725 w 5395786"/>
              <a:gd name="connsiteY178" fmla="*/ 372480 h 643482"/>
              <a:gd name="connsiteX179" fmla="*/ 2075895 w 5395786"/>
              <a:gd name="connsiteY179" fmla="*/ 358306 h 643482"/>
              <a:gd name="connsiteX180" fmla="*/ 2038198 w 5395786"/>
              <a:gd name="connsiteY180" fmla="*/ 324231 h 643482"/>
              <a:gd name="connsiteX181" fmla="*/ 1967469 w 5395786"/>
              <a:gd name="connsiteY181" fmla="*/ 351453 h 643482"/>
              <a:gd name="connsiteX182" fmla="*/ 1967469 w 5395786"/>
              <a:gd name="connsiteY182" fmla="*/ 278047 h 643482"/>
              <a:gd name="connsiteX183" fmla="*/ 1967374 w 5395786"/>
              <a:gd name="connsiteY183" fmla="*/ 278047 h 643482"/>
              <a:gd name="connsiteX184" fmla="*/ 2023253 w 5395786"/>
              <a:gd name="connsiteY184" fmla="*/ 273823 h 643482"/>
              <a:gd name="connsiteX185" fmla="*/ 1186879 w 5395786"/>
              <a:gd name="connsiteY185" fmla="*/ 273823 h 643482"/>
              <a:gd name="connsiteX186" fmla="*/ 1330431 w 5395786"/>
              <a:gd name="connsiteY186" fmla="*/ 386560 h 643482"/>
              <a:gd name="connsiteX187" fmla="*/ 1330431 w 5395786"/>
              <a:gd name="connsiteY187" fmla="*/ 452081 h 643482"/>
              <a:gd name="connsiteX188" fmla="*/ 1344234 w 5395786"/>
              <a:gd name="connsiteY188" fmla="*/ 544355 h 643482"/>
              <a:gd name="connsiteX189" fmla="*/ 1259702 w 5395786"/>
              <a:gd name="connsiteY189" fmla="*/ 544355 h 643482"/>
              <a:gd name="connsiteX190" fmla="*/ 1250659 w 5395786"/>
              <a:gd name="connsiteY190" fmla="*/ 528116 h 643482"/>
              <a:gd name="connsiteX191" fmla="*/ 1191162 w 5395786"/>
              <a:gd name="connsiteY191" fmla="*/ 548579 h 643482"/>
              <a:gd name="connsiteX192" fmla="*/ 1106059 w 5395786"/>
              <a:gd name="connsiteY192" fmla="*/ 469447 h 643482"/>
              <a:gd name="connsiteX193" fmla="*/ 1195351 w 5395786"/>
              <a:gd name="connsiteY193" fmla="*/ 372480 h 643482"/>
              <a:gd name="connsiteX194" fmla="*/ 1239521 w 5395786"/>
              <a:gd name="connsiteY194" fmla="*/ 358306 h 643482"/>
              <a:gd name="connsiteX195" fmla="*/ 1201824 w 5395786"/>
              <a:gd name="connsiteY195" fmla="*/ 324231 h 643482"/>
              <a:gd name="connsiteX196" fmla="*/ 1131095 w 5395786"/>
              <a:gd name="connsiteY196" fmla="*/ 351453 h 643482"/>
              <a:gd name="connsiteX197" fmla="*/ 1131095 w 5395786"/>
              <a:gd name="connsiteY197" fmla="*/ 278047 h 643482"/>
              <a:gd name="connsiteX198" fmla="*/ 1186879 w 5395786"/>
              <a:gd name="connsiteY198" fmla="*/ 273823 h 643482"/>
              <a:gd name="connsiteX199" fmla="*/ 5335052 w 5395786"/>
              <a:gd name="connsiteY199" fmla="*/ 251201 h 643482"/>
              <a:gd name="connsiteX200" fmla="*/ 5335052 w 5395786"/>
              <a:gd name="connsiteY200" fmla="*/ 269693 h 643482"/>
              <a:gd name="connsiteX201" fmla="*/ 5335147 w 5395786"/>
              <a:gd name="connsiteY201" fmla="*/ 269693 h 643482"/>
              <a:gd name="connsiteX202" fmla="*/ 5348760 w 5395786"/>
              <a:gd name="connsiteY202" fmla="*/ 269693 h 643482"/>
              <a:gd name="connsiteX203" fmla="*/ 5360755 w 5395786"/>
              <a:gd name="connsiteY203" fmla="*/ 260024 h 643482"/>
              <a:gd name="connsiteX204" fmla="*/ 5350569 w 5395786"/>
              <a:gd name="connsiteY204" fmla="*/ 251201 h 643482"/>
              <a:gd name="connsiteX205" fmla="*/ 5326866 w 5395786"/>
              <a:gd name="connsiteY205" fmla="*/ 244442 h 643482"/>
              <a:gd name="connsiteX206" fmla="*/ 5348951 w 5395786"/>
              <a:gd name="connsiteY206" fmla="*/ 244442 h 643482"/>
              <a:gd name="connsiteX207" fmla="*/ 5369132 w 5395786"/>
              <a:gd name="connsiteY207" fmla="*/ 260682 h 643482"/>
              <a:gd name="connsiteX208" fmla="*/ 5353996 w 5395786"/>
              <a:gd name="connsiteY208" fmla="*/ 276358 h 643482"/>
              <a:gd name="connsiteX209" fmla="*/ 5370655 w 5395786"/>
              <a:gd name="connsiteY209" fmla="*/ 301515 h 643482"/>
              <a:gd name="connsiteX210" fmla="*/ 5361421 w 5395786"/>
              <a:gd name="connsiteY210" fmla="*/ 301515 h 643482"/>
              <a:gd name="connsiteX211" fmla="*/ 5345809 w 5395786"/>
              <a:gd name="connsiteY211" fmla="*/ 276639 h 643482"/>
              <a:gd name="connsiteX212" fmla="*/ 5335147 w 5395786"/>
              <a:gd name="connsiteY212" fmla="*/ 276639 h 643482"/>
              <a:gd name="connsiteX213" fmla="*/ 5335147 w 5395786"/>
              <a:gd name="connsiteY213" fmla="*/ 301515 h 643482"/>
              <a:gd name="connsiteX214" fmla="*/ 5326866 w 5395786"/>
              <a:gd name="connsiteY214" fmla="*/ 301515 h 643482"/>
              <a:gd name="connsiteX215" fmla="*/ 5345904 w 5395786"/>
              <a:gd name="connsiteY215" fmla="*/ 231770 h 643482"/>
              <a:gd name="connsiteX216" fmla="*/ 5304876 w 5395786"/>
              <a:gd name="connsiteY216" fmla="*/ 273166 h 643482"/>
              <a:gd name="connsiteX217" fmla="*/ 5345904 w 5395786"/>
              <a:gd name="connsiteY217" fmla="*/ 314844 h 643482"/>
              <a:gd name="connsiteX218" fmla="*/ 5386647 w 5395786"/>
              <a:gd name="connsiteY218" fmla="*/ 273166 h 643482"/>
              <a:gd name="connsiteX219" fmla="*/ 5345904 w 5395786"/>
              <a:gd name="connsiteY219" fmla="*/ 231770 h 643482"/>
              <a:gd name="connsiteX220" fmla="*/ 5345904 w 5395786"/>
              <a:gd name="connsiteY220" fmla="*/ 224354 h 643482"/>
              <a:gd name="connsiteX221" fmla="*/ 5395786 w 5395786"/>
              <a:gd name="connsiteY221" fmla="*/ 273166 h 643482"/>
              <a:gd name="connsiteX222" fmla="*/ 5345904 w 5395786"/>
              <a:gd name="connsiteY222" fmla="*/ 322260 h 643482"/>
              <a:gd name="connsiteX223" fmla="*/ 5295737 w 5395786"/>
              <a:gd name="connsiteY223" fmla="*/ 273166 h 643482"/>
              <a:gd name="connsiteX224" fmla="*/ 5345904 w 5395786"/>
              <a:gd name="connsiteY224" fmla="*/ 224354 h 643482"/>
              <a:gd name="connsiteX225" fmla="*/ 558027 w 5395786"/>
              <a:gd name="connsiteY225" fmla="*/ 213653 h 643482"/>
              <a:gd name="connsiteX226" fmla="*/ 587061 w 5395786"/>
              <a:gd name="connsiteY226" fmla="*/ 246789 h 643482"/>
              <a:gd name="connsiteX227" fmla="*/ 553457 w 5395786"/>
              <a:gd name="connsiteY227" fmla="*/ 275419 h 643482"/>
              <a:gd name="connsiteX228" fmla="*/ 524423 w 5395786"/>
              <a:gd name="connsiteY228" fmla="*/ 242283 h 643482"/>
              <a:gd name="connsiteX229" fmla="*/ 558027 w 5395786"/>
              <a:gd name="connsiteY229" fmla="*/ 213653 h 643482"/>
              <a:gd name="connsiteX230" fmla="*/ 247599 w 5395786"/>
              <a:gd name="connsiteY230" fmla="*/ 213653 h 643482"/>
              <a:gd name="connsiteX231" fmla="*/ 281203 w 5395786"/>
              <a:gd name="connsiteY231" fmla="*/ 242283 h 643482"/>
              <a:gd name="connsiteX232" fmla="*/ 252168 w 5395786"/>
              <a:gd name="connsiteY232" fmla="*/ 275419 h 643482"/>
              <a:gd name="connsiteX233" fmla="*/ 218565 w 5395786"/>
              <a:gd name="connsiteY233" fmla="*/ 246789 h 643482"/>
              <a:gd name="connsiteX234" fmla="*/ 247599 w 5395786"/>
              <a:gd name="connsiteY234" fmla="*/ 213653 h 643482"/>
              <a:gd name="connsiteX235" fmla="*/ 4882024 w 5395786"/>
              <a:gd name="connsiteY235" fmla="*/ 202576 h 643482"/>
              <a:gd name="connsiteX236" fmla="*/ 4970649 w 5395786"/>
              <a:gd name="connsiteY236" fmla="*/ 202576 h 643482"/>
              <a:gd name="connsiteX237" fmla="*/ 4969127 w 5395786"/>
              <a:gd name="connsiteY237" fmla="*/ 282271 h 643482"/>
              <a:gd name="connsiteX238" fmla="*/ 5008727 w 5395786"/>
              <a:gd name="connsiteY238" fmla="*/ 282271 h 643482"/>
              <a:gd name="connsiteX239" fmla="*/ 5008727 w 5395786"/>
              <a:gd name="connsiteY239" fmla="*/ 332210 h 643482"/>
              <a:gd name="connsiteX240" fmla="*/ 4969127 w 5395786"/>
              <a:gd name="connsiteY240" fmla="*/ 332210 h 643482"/>
              <a:gd name="connsiteX241" fmla="*/ 4969127 w 5395786"/>
              <a:gd name="connsiteY241" fmla="*/ 463346 h 643482"/>
              <a:gd name="connsiteX242" fmla="*/ 4998161 w 5395786"/>
              <a:gd name="connsiteY242" fmla="*/ 496669 h 643482"/>
              <a:gd name="connsiteX243" fmla="*/ 5009298 w 5395786"/>
              <a:gd name="connsiteY243" fmla="*/ 496200 h 643482"/>
              <a:gd name="connsiteX244" fmla="*/ 5009298 w 5395786"/>
              <a:gd name="connsiteY244" fmla="*/ 543041 h 643482"/>
              <a:gd name="connsiteX245" fmla="*/ 4955990 w 5395786"/>
              <a:gd name="connsiteY245" fmla="*/ 550832 h 643482"/>
              <a:gd name="connsiteX246" fmla="*/ 4898969 w 5395786"/>
              <a:gd name="connsiteY246" fmla="*/ 525863 h 643482"/>
              <a:gd name="connsiteX247" fmla="*/ 4883642 w 5395786"/>
              <a:gd name="connsiteY247" fmla="*/ 464378 h 643482"/>
              <a:gd name="connsiteX248" fmla="*/ 4883642 w 5395786"/>
              <a:gd name="connsiteY248" fmla="*/ 332210 h 643482"/>
              <a:gd name="connsiteX249" fmla="*/ 4853085 w 5395786"/>
              <a:gd name="connsiteY249" fmla="*/ 332210 h 643482"/>
              <a:gd name="connsiteX250" fmla="*/ 4853085 w 5395786"/>
              <a:gd name="connsiteY250" fmla="*/ 282271 h 643482"/>
              <a:gd name="connsiteX251" fmla="*/ 4883642 w 5395786"/>
              <a:gd name="connsiteY251" fmla="*/ 282271 h 643482"/>
              <a:gd name="connsiteX252" fmla="*/ 4882024 w 5395786"/>
              <a:gd name="connsiteY252" fmla="*/ 202576 h 643482"/>
              <a:gd name="connsiteX253" fmla="*/ 2223065 w 5395786"/>
              <a:gd name="connsiteY253" fmla="*/ 199854 h 643482"/>
              <a:gd name="connsiteX254" fmla="*/ 2312358 w 5395786"/>
              <a:gd name="connsiteY254" fmla="*/ 199854 h 643482"/>
              <a:gd name="connsiteX255" fmla="*/ 2312453 w 5395786"/>
              <a:gd name="connsiteY255" fmla="*/ 199854 h 643482"/>
              <a:gd name="connsiteX256" fmla="*/ 2310834 w 5395786"/>
              <a:gd name="connsiteY256" fmla="*/ 280112 h 643482"/>
              <a:gd name="connsiteX257" fmla="*/ 2350721 w 5395786"/>
              <a:gd name="connsiteY257" fmla="*/ 280112 h 643482"/>
              <a:gd name="connsiteX258" fmla="*/ 2350721 w 5395786"/>
              <a:gd name="connsiteY258" fmla="*/ 330427 h 643482"/>
              <a:gd name="connsiteX259" fmla="*/ 2310834 w 5395786"/>
              <a:gd name="connsiteY259" fmla="*/ 330427 h 643482"/>
              <a:gd name="connsiteX260" fmla="*/ 2310834 w 5395786"/>
              <a:gd name="connsiteY260" fmla="*/ 462595 h 643482"/>
              <a:gd name="connsiteX261" fmla="*/ 2340059 w 5395786"/>
              <a:gd name="connsiteY261" fmla="*/ 496106 h 643482"/>
              <a:gd name="connsiteX262" fmla="*/ 2351197 w 5395786"/>
              <a:gd name="connsiteY262" fmla="*/ 495543 h 643482"/>
              <a:gd name="connsiteX263" fmla="*/ 2351197 w 5395786"/>
              <a:gd name="connsiteY263" fmla="*/ 542760 h 643482"/>
              <a:gd name="connsiteX264" fmla="*/ 2297507 w 5395786"/>
              <a:gd name="connsiteY264" fmla="*/ 550645 h 643482"/>
              <a:gd name="connsiteX265" fmla="*/ 2240105 w 5395786"/>
              <a:gd name="connsiteY265" fmla="*/ 525488 h 643482"/>
              <a:gd name="connsiteX266" fmla="*/ 2224684 w 5395786"/>
              <a:gd name="connsiteY266" fmla="*/ 463627 h 643482"/>
              <a:gd name="connsiteX267" fmla="*/ 2224684 w 5395786"/>
              <a:gd name="connsiteY267" fmla="*/ 330427 h 643482"/>
              <a:gd name="connsiteX268" fmla="*/ 2193841 w 5395786"/>
              <a:gd name="connsiteY268" fmla="*/ 330427 h 643482"/>
              <a:gd name="connsiteX269" fmla="*/ 2193841 w 5395786"/>
              <a:gd name="connsiteY269" fmla="*/ 280112 h 643482"/>
              <a:gd name="connsiteX270" fmla="*/ 2224684 w 5395786"/>
              <a:gd name="connsiteY270" fmla="*/ 280112 h 643482"/>
              <a:gd name="connsiteX271" fmla="*/ 2223065 w 5395786"/>
              <a:gd name="connsiteY271" fmla="*/ 199854 h 643482"/>
              <a:gd name="connsiteX272" fmla="*/ 1789266 w 5395786"/>
              <a:gd name="connsiteY272" fmla="*/ 199854 h 643482"/>
              <a:gd name="connsiteX273" fmla="*/ 1878558 w 5395786"/>
              <a:gd name="connsiteY273" fmla="*/ 199854 h 643482"/>
              <a:gd name="connsiteX274" fmla="*/ 1878653 w 5395786"/>
              <a:gd name="connsiteY274" fmla="*/ 199854 h 643482"/>
              <a:gd name="connsiteX275" fmla="*/ 1877034 w 5395786"/>
              <a:gd name="connsiteY275" fmla="*/ 280112 h 643482"/>
              <a:gd name="connsiteX276" fmla="*/ 1916921 w 5395786"/>
              <a:gd name="connsiteY276" fmla="*/ 280112 h 643482"/>
              <a:gd name="connsiteX277" fmla="*/ 1916921 w 5395786"/>
              <a:gd name="connsiteY277" fmla="*/ 330427 h 643482"/>
              <a:gd name="connsiteX278" fmla="*/ 1877034 w 5395786"/>
              <a:gd name="connsiteY278" fmla="*/ 330427 h 643482"/>
              <a:gd name="connsiteX279" fmla="*/ 1877034 w 5395786"/>
              <a:gd name="connsiteY279" fmla="*/ 462595 h 643482"/>
              <a:gd name="connsiteX280" fmla="*/ 1906259 w 5395786"/>
              <a:gd name="connsiteY280" fmla="*/ 496106 h 643482"/>
              <a:gd name="connsiteX281" fmla="*/ 1917397 w 5395786"/>
              <a:gd name="connsiteY281" fmla="*/ 495543 h 643482"/>
              <a:gd name="connsiteX282" fmla="*/ 1917397 w 5395786"/>
              <a:gd name="connsiteY282" fmla="*/ 542760 h 643482"/>
              <a:gd name="connsiteX283" fmla="*/ 1863707 w 5395786"/>
              <a:gd name="connsiteY283" fmla="*/ 550645 h 643482"/>
              <a:gd name="connsiteX284" fmla="*/ 1806305 w 5395786"/>
              <a:gd name="connsiteY284" fmla="*/ 525488 h 643482"/>
              <a:gd name="connsiteX285" fmla="*/ 1790884 w 5395786"/>
              <a:gd name="connsiteY285" fmla="*/ 463627 h 643482"/>
              <a:gd name="connsiteX286" fmla="*/ 1790884 w 5395786"/>
              <a:gd name="connsiteY286" fmla="*/ 330427 h 643482"/>
              <a:gd name="connsiteX287" fmla="*/ 1760041 w 5395786"/>
              <a:gd name="connsiteY287" fmla="*/ 330427 h 643482"/>
              <a:gd name="connsiteX288" fmla="*/ 1760041 w 5395786"/>
              <a:gd name="connsiteY288" fmla="*/ 280112 h 643482"/>
              <a:gd name="connsiteX289" fmla="*/ 1790884 w 5395786"/>
              <a:gd name="connsiteY289" fmla="*/ 280112 h 643482"/>
              <a:gd name="connsiteX290" fmla="*/ 1789266 w 5395786"/>
              <a:gd name="connsiteY290" fmla="*/ 199854 h 643482"/>
              <a:gd name="connsiteX291" fmla="*/ 512667 w 5395786"/>
              <a:gd name="connsiteY291" fmla="*/ 176527 h 643482"/>
              <a:gd name="connsiteX292" fmla="*/ 525185 w 5395786"/>
              <a:gd name="connsiteY292" fmla="*/ 179109 h 643482"/>
              <a:gd name="connsiteX293" fmla="*/ 522710 w 5395786"/>
              <a:gd name="connsiteY293" fmla="*/ 207457 h 643482"/>
              <a:gd name="connsiteX294" fmla="*/ 477302 w 5395786"/>
              <a:gd name="connsiteY294" fmla="*/ 254768 h 643482"/>
              <a:gd name="connsiteX295" fmla="*/ 552410 w 5395786"/>
              <a:gd name="connsiteY295" fmla="*/ 297009 h 643482"/>
              <a:gd name="connsiteX296" fmla="*/ 651412 w 5395786"/>
              <a:gd name="connsiteY296" fmla="*/ 284055 h 643482"/>
              <a:gd name="connsiteX297" fmla="*/ 690442 w 5395786"/>
              <a:gd name="connsiteY297" fmla="*/ 295319 h 643482"/>
              <a:gd name="connsiteX298" fmla="*/ 675782 w 5395786"/>
              <a:gd name="connsiteY298" fmla="*/ 319162 h 643482"/>
              <a:gd name="connsiteX299" fmla="*/ 602006 w 5395786"/>
              <a:gd name="connsiteY299" fmla="*/ 356241 h 643482"/>
              <a:gd name="connsiteX300" fmla="*/ 572687 w 5395786"/>
              <a:gd name="connsiteY300" fmla="*/ 547171 h 643482"/>
              <a:gd name="connsiteX301" fmla="*/ 537370 w 5395786"/>
              <a:gd name="connsiteY301" fmla="*/ 546608 h 643482"/>
              <a:gd name="connsiteX302" fmla="*/ 492438 w 5395786"/>
              <a:gd name="connsiteY302" fmla="*/ 338124 h 643482"/>
              <a:gd name="connsiteX303" fmla="*/ 455979 w 5395786"/>
              <a:gd name="connsiteY303" fmla="*/ 288091 h 643482"/>
              <a:gd name="connsiteX304" fmla="*/ 419044 w 5395786"/>
              <a:gd name="connsiteY304" fmla="*/ 547453 h 643482"/>
              <a:gd name="connsiteX305" fmla="*/ 384107 w 5395786"/>
              <a:gd name="connsiteY305" fmla="*/ 547453 h 643482"/>
              <a:gd name="connsiteX306" fmla="*/ 347648 w 5395786"/>
              <a:gd name="connsiteY306" fmla="*/ 290438 h 643482"/>
              <a:gd name="connsiteX307" fmla="*/ 313188 w 5395786"/>
              <a:gd name="connsiteY307" fmla="*/ 338124 h 643482"/>
              <a:gd name="connsiteX308" fmla="*/ 268256 w 5395786"/>
              <a:gd name="connsiteY308" fmla="*/ 546608 h 643482"/>
              <a:gd name="connsiteX309" fmla="*/ 232939 w 5395786"/>
              <a:gd name="connsiteY309" fmla="*/ 547171 h 643482"/>
              <a:gd name="connsiteX310" fmla="*/ 203620 w 5395786"/>
              <a:gd name="connsiteY310" fmla="*/ 356241 h 643482"/>
              <a:gd name="connsiteX311" fmla="*/ 129844 w 5395786"/>
              <a:gd name="connsiteY311" fmla="*/ 319162 h 643482"/>
              <a:gd name="connsiteX312" fmla="*/ 115184 w 5395786"/>
              <a:gd name="connsiteY312" fmla="*/ 295319 h 643482"/>
              <a:gd name="connsiteX313" fmla="*/ 154214 w 5395786"/>
              <a:gd name="connsiteY313" fmla="*/ 284055 h 643482"/>
              <a:gd name="connsiteX314" fmla="*/ 253216 w 5395786"/>
              <a:gd name="connsiteY314" fmla="*/ 297009 h 643482"/>
              <a:gd name="connsiteX315" fmla="*/ 326896 w 5395786"/>
              <a:gd name="connsiteY315" fmla="*/ 256082 h 643482"/>
              <a:gd name="connsiteX316" fmla="*/ 280441 w 5395786"/>
              <a:gd name="connsiteY316" fmla="*/ 207457 h 643482"/>
              <a:gd name="connsiteX317" fmla="*/ 272921 w 5395786"/>
              <a:gd name="connsiteY317" fmla="*/ 184084 h 643482"/>
              <a:gd name="connsiteX318" fmla="*/ 306619 w 5395786"/>
              <a:gd name="connsiteY318" fmla="*/ 184084 h 643482"/>
              <a:gd name="connsiteX319" fmla="*/ 402194 w 5395786"/>
              <a:gd name="connsiteY319" fmla="*/ 233647 h 643482"/>
              <a:gd name="connsiteX320" fmla="*/ 496436 w 5395786"/>
              <a:gd name="connsiteY320" fmla="*/ 184084 h 643482"/>
              <a:gd name="connsiteX321" fmla="*/ 512667 w 5395786"/>
              <a:gd name="connsiteY321" fmla="*/ 176527 h 643482"/>
              <a:gd name="connsiteX322" fmla="*/ 3224316 w 5395786"/>
              <a:gd name="connsiteY322" fmla="*/ 172913 h 643482"/>
              <a:gd name="connsiteX323" fmla="*/ 3324079 w 5395786"/>
              <a:gd name="connsiteY323" fmla="*/ 172913 h 643482"/>
              <a:gd name="connsiteX324" fmla="*/ 3321414 w 5395786"/>
              <a:gd name="connsiteY324" fmla="*/ 259836 h 643482"/>
              <a:gd name="connsiteX325" fmla="*/ 3321414 w 5395786"/>
              <a:gd name="connsiteY325" fmla="*/ 319725 h 643482"/>
              <a:gd name="connsiteX326" fmla="*/ 3361586 w 5395786"/>
              <a:gd name="connsiteY326" fmla="*/ 320758 h 643482"/>
              <a:gd name="connsiteX327" fmla="*/ 3401662 w 5395786"/>
              <a:gd name="connsiteY327" fmla="*/ 319725 h 643482"/>
              <a:gd name="connsiteX328" fmla="*/ 3401662 w 5395786"/>
              <a:gd name="connsiteY328" fmla="*/ 259836 h 643482"/>
              <a:gd name="connsiteX329" fmla="*/ 3398997 w 5395786"/>
              <a:gd name="connsiteY329" fmla="*/ 172913 h 643482"/>
              <a:gd name="connsiteX330" fmla="*/ 3498760 w 5395786"/>
              <a:gd name="connsiteY330" fmla="*/ 172913 h 643482"/>
              <a:gd name="connsiteX331" fmla="*/ 3493525 w 5395786"/>
              <a:gd name="connsiteY331" fmla="*/ 358775 h 643482"/>
              <a:gd name="connsiteX332" fmla="*/ 3498760 w 5395786"/>
              <a:gd name="connsiteY332" fmla="*/ 544636 h 643482"/>
              <a:gd name="connsiteX333" fmla="*/ 3398997 w 5395786"/>
              <a:gd name="connsiteY333" fmla="*/ 544636 h 643482"/>
              <a:gd name="connsiteX334" fmla="*/ 3401662 w 5395786"/>
              <a:gd name="connsiteY334" fmla="*/ 457713 h 643482"/>
              <a:gd name="connsiteX335" fmla="*/ 3401662 w 5395786"/>
              <a:gd name="connsiteY335" fmla="*/ 381679 h 643482"/>
              <a:gd name="connsiteX336" fmla="*/ 3361586 w 5395786"/>
              <a:gd name="connsiteY336" fmla="*/ 380646 h 643482"/>
              <a:gd name="connsiteX337" fmla="*/ 3321414 w 5395786"/>
              <a:gd name="connsiteY337" fmla="*/ 381679 h 643482"/>
              <a:gd name="connsiteX338" fmla="*/ 3321414 w 5395786"/>
              <a:gd name="connsiteY338" fmla="*/ 457713 h 643482"/>
              <a:gd name="connsiteX339" fmla="*/ 3324079 w 5395786"/>
              <a:gd name="connsiteY339" fmla="*/ 544636 h 643482"/>
              <a:gd name="connsiteX340" fmla="*/ 3224316 w 5395786"/>
              <a:gd name="connsiteY340" fmla="*/ 544636 h 643482"/>
              <a:gd name="connsiteX341" fmla="*/ 3229647 w 5395786"/>
              <a:gd name="connsiteY341" fmla="*/ 358775 h 643482"/>
              <a:gd name="connsiteX342" fmla="*/ 3224316 w 5395786"/>
              <a:gd name="connsiteY342" fmla="*/ 172913 h 643482"/>
              <a:gd name="connsiteX343" fmla="*/ 1363463 w 5395786"/>
              <a:gd name="connsiteY343" fmla="*/ 170003 h 643482"/>
              <a:gd name="connsiteX344" fmla="*/ 1454849 w 5395786"/>
              <a:gd name="connsiteY344" fmla="*/ 170003 h 643482"/>
              <a:gd name="connsiteX345" fmla="*/ 1454849 w 5395786"/>
              <a:gd name="connsiteY345" fmla="*/ 288466 h 643482"/>
              <a:gd name="connsiteX346" fmla="*/ 1506444 w 5395786"/>
              <a:gd name="connsiteY346" fmla="*/ 273823 h 643482"/>
              <a:gd name="connsiteX347" fmla="*/ 1604304 w 5395786"/>
              <a:gd name="connsiteY347" fmla="*/ 405897 h 643482"/>
              <a:gd name="connsiteX348" fmla="*/ 1487882 w 5395786"/>
              <a:gd name="connsiteY348" fmla="*/ 550550 h 643482"/>
              <a:gd name="connsiteX349" fmla="*/ 1419342 w 5395786"/>
              <a:gd name="connsiteY349" fmla="*/ 524361 h 643482"/>
              <a:gd name="connsiteX350" fmla="*/ 1389546 w 5395786"/>
              <a:gd name="connsiteY350" fmla="*/ 549518 h 643482"/>
              <a:gd name="connsiteX351" fmla="*/ 1364034 w 5395786"/>
              <a:gd name="connsiteY351" fmla="*/ 534311 h 643482"/>
              <a:gd name="connsiteX352" fmla="*/ 1368794 w 5395786"/>
              <a:gd name="connsiteY352" fmla="*/ 427393 h 643482"/>
              <a:gd name="connsiteX353" fmla="*/ 1368794 w 5395786"/>
              <a:gd name="connsiteY353" fmla="*/ 276920 h 643482"/>
              <a:gd name="connsiteX354" fmla="*/ 1363463 w 5395786"/>
              <a:gd name="connsiteY354" fmla="*/ 170003 h 643482"/>
              <a:gd name="connsiteX355" fmla="*/ 808387 w 5395786"/>
              <a:gd name="connsiteY355" fmla="*/ 170003 h 643482"/>
              <a:gd name="connsiteX356" fmla="*/ 908912 w 5395786"/>
              <a:gd name="connsiteY356" fmla="*/ 170003 h 643482"/>
              <a:gd name="connsiteX357" fmla="*/ 906246 w 5395786"/>
              <a:gd name="connsiteY357" fmla="*/ 257583 h 643482"/>
              <a:gd name="connsiteX358" fmla="*/ 906246 w 5395786"/>
              <a:gd name="connsiteY358" fmla="*/ 317848 h 643482"/>
              <a:gd name="connsiteX359" fmla="*/ 946609 w 5395786"/>
              <a:gd name="connsiteY359" fmla="*/ 318880 h 643482"/>
              <a:gd name="connsiteX360" fmla="*/ 986971 w 5395786"/>
              <a:gd name="connsiteY360" fmla="*/ 317848 h 643482"/>
              <a:gd name="connsiteX361" fmla="*/ 986971 w 5395786"/>
              <a:gd name="connsiteY361" fmla="*/ 257583 h 643482"/>
              <a:gd name="connsiteX362" fmla="*/ 984306 w 5395786"/>
              <a:gd name="connsiteY362" fmla="*/ 170003 h 643482"/>
              <a:gd name="connsiteX363" fmla="*/ 1084830 w 5395786"/>
              <a:gd name="connsiteY363" fmla="*/ 170003 h 643482"/>
              <a:gd name="connsiteX364" fmla="*/ 1079500 w 5395786"/>
              <a:gd name="connsiteY364" fmla="*/ 357179 h 643482"/>
              <a:gd name="connsiteX365" fmla="*/ 1084830 w 5395786"/>
              <a:gd name="connsiteY365" fmla="*/ 544355 h 643482"/>
              <a:gd name="connsiteX366" fmla="*/ 984306 w 5395786"/>
              <a:gd name="connsiteY366" fmla="*/ 544355 h 643482"/>
              <a:gd name="connsiteX367" fmla="*/ 986971 w 5395786"/>
              <a:gd name="connsiteY367" fmla="*/ 456775 h 643482"/>
              <a:gd name="connsiteX368" fmla="*/ 986971 w 5395786"/>
              <a:gd name="connsiteY368" fmla="*/ 380271 h 643482"/>
              <a:gd name="connsiteX369" fmla="*/ 946609 w 5395786"/>
              <a:gd name="connsiteY369" fmla="*/ 379238 h 643482"/>
              <a:gd name="connsiteX370" fmla="*/ 906246 w 5395786"/>
              <a:gd name="connsiteY370" fmla="*/ 380271 h 643482"/>
              <a:gd name="connsiteX371" fmla="*/ 906246 w 5395786"/>
              <a:gd name="connsiteY371" fmla="*/ 456775 h 643482"/>
              <a:gd name="connsiteX372" fmla="*/ 908912 w 5395786"/>
              <a:gd name="connsiteY372" fmla="*/ 544355 h 643482"/>
              <a:gd name="connsiteX373" fmla="*/ 808387 w 5395786"/>
              <a:gd name="connsiteY373" fmla="*/ 544355 h 643482"/>
              <a:gd name="connsiteX374" fmla="*/ 813718 w 5395786"/>
              <a:gd name="connsiteY374" fmla="*/ 357179 h 643482"/>
              <a:gd name="connsiteX375" fmla="*/ 808387 w 5395786"/>
              <a:gd name="connsiteY375" fmla="*/ 170003 h 643482"/>
              <a:gd name="connsiteX376" fmla="*/ 4776359 w 5395786"/>
              <a:gd name="connsiteY376" fmla="*/ 169252 h 643482"/>
              <a:gd name="connsiteX377" fmla="*/ 4823860 w 5395786"/>
              <a:gd name="connsiteY377" fmla="*/ 216093 h 643482"/>
              <a:gd name="connsiteX378" fmla="*/ 4776359 w 5395786"/>
              <a:gd name="connsiteY378" fmla="*/ 262934 h 643482"/>
              <a:gd name="connsiteX379" fmla="*/ 4728857 w 5395786"/>
              <a:gd name="connsiteY379" fmla="*/ 216093 h 643482"/>
              <a:gd name="connsiteX380" fmla="*/ 4776359 w 5395786"/>
              <a:gd name="connsiteY380" fmla="*/ 169252 h 643482"/>
              <a:gd name="connsiteX381" fmla="*/ 2614027 w 5395786"/>
              <a:gd name="connsiteY381" fmla="*/ 167563 h 643482"/>
              <a:gd name="connsiteX382" fmla="*/ 2647345 w 5395786"/>
              <a:gd name="connsiteY382" fmla="*/ 172256 h 643482"/>
              <a:gd name="connsiteX383" fmla="*/ 2647345 w 5395786"/>
              <a:gd name="connsiteY383" fmla="*/ 226889 h 643482"/>
              <a:gd name="connsiteX384" fmla="*/ 2647249 w 5395786"/>
              <a:gd name="connsiteY384" fmla="*/ 226982 h 643482"/>
              <a:gd name="connsiteX385" fmla="*/ 2626687 w 5395786"/>
              <a:gd name="connsiteY385" fmla="*/ 221726 h 643482"/>
              <a:gd name="connsiteX386" fmla="*/ 2593941 w 5395786"/>
              <a:gd name="connsiteY386" fmla="*/ 256082 h 643482"/>
              <a:gd name="connsiteX387" fmla="*/ 2599177 w 5395786"/>
              <a:gd name="connsiteY387" fmla="*/ 282084 h 643482"/>
              <a:gd name="connsiteX388" fmla="*/ 2638777 w 5395786"/>
              <a:gd name="connsiteY388" fmla="*/ 282084 h 643482"/>
              <a:gd name="connsiteX389" fmla="*/ 2638777 w 5395786"/>
              <a:gd name="connsiteY389" fmla="*/ 332022 h 643482"/>
              <a:gd name="connsiteX390" fmla="*/ 2598700 w 5395786"/>
              <a:gd name="connsiteY390" fmla="*/ 332022 h 643482"/>
              <a:gd name="connsiteX391" fmla="*/ 2598700 w 5395786"/>
              <a:gd name="connsiteY391" fmla="*/ 438189 h 643482"/>
              <a:gd name="connsiteX392" fmla="*/ 2603460 w 5395786"/>
              <a:gd name="connsiteY392" fmla="*/ 544355 h 643482"/>
              <a:gd name="connsiteX393" fmla="*/ 2508457 w 5395786"/>
              <a:gd name="connsiteY393" fmla="*/ 544355 h 643482"/>
              <a:gd name="connsiteX394" fmla="*/ 2513216 w 5395786"/>
              <a:gd name="connsiteY394" fmla="*/ 438189 h 643482"/>
              <a:gd name="connsiteX395" fmla="*/ 2513216 w 5395786"/>
              <a:gd name="connsiteY395" fmla="*/ 332022 h 643482"/>
              <a:gd name="connsiteX396" fmla="*/ 2484182 w 5395786"/>
              <a:gd name="connsiteY396" fmla="*/ 332022 h 643482"/>
              <a:gd name="connsiteX397" fmla="*/ 2484182 w 5395786"/>
              <a:gd name="connsiteY397" fmla="*/ 282084 h 643482"/>
              <a:gd name="connsiteX398" fmla="*/ 2513216 w 5395786"/>
              <a:gd name="connsiteY398" fmla="*/ 282084 h 643482"/>
              <a:gd name="connsiteX399" fmla="*/ 2513216 w 5395786"/>
              <a:gd name="connsiteY399" fmla="*/ 261808 h 643482"/>
              <a:gd name="connsiteX400" fmla="*/ 2543298 w 5395786"/>
              <a:gd name="connsiteY400" fmla="*/ 189998 h 643482"/>
              <a:gd name="connsiteX401" fmla="*/ 2614027 w 5395786"/>
              <a:gd name="connsiteY401" fmla="*/ 167563 h 643482"/>
              <a:gd name="connsiteX402" fmla="*/ 1683220 w 5395786"/>
              <a:gd name="connsiteY402" fmla="*/ 166342 h 643482"/>
              <a:gd name="connsiteX403" fmla="*/ 1731102 w 5395786"/>
              <a:gd name="connsiteY403" fmla="*/ 213558 h 643482"/>
              <a:gd name="connsiteX404" fmla="*/ 1683220 w 5395786"/>
              <a:gd name="connsiteY404" fmla="*/ 260775 h 643482"/>
              <a:gd name="connsiteX405" fmla="*/ 1635337 w 5395786"/>
              <a:gd name="connsiteY405" fmla="*/ 213558 h 643482"/>
              <a:gd name="connsiteX406" fmla="*/ 1683220 w 5395786"/>
              <a:gd name="connsiteY406" fmla="*/ 166342 h 643482"/>
              <a:gd name="connsiteX407" fmla="*/ 402765 w 5395786"/>
              <a:gd name="connsiteY407" fmla="*/ 150103 h 643482"/>
              <a:gd name="connsiteX408" fmla="*/ 434179 w 5395786"/>
              <a:gd name="connsiteY408" fmla="*/ 181080 h 643482"/>
              <a:gd name="connsiteX409" fmla="*/ 402765 w 5395786"/>
              <a:gd name="connsiteY409" fmla="*/ 212057 h 643482"/>
              <a:gd name="connsiteX410" fmla="*/ 371351 w 5395786"/>
              <a:gd name="connsiteY410" fmla="*/ 181080 h 643482"/>
              <a:gd name="connsiteX411" fmla="*/ 402765 w 5395786"/>
              <a:gd name="connsiteY411" fmla="*/ 150103 h 643482"/>
              <a:gd name="connsiteX412" fmla="*/ 284273 w 5395786"/>
              <a:gd name="connsiteY412" fmla="*/ 1027 h 643482"/>
              <a:gd name="connsiteX413" fmla="*/ 322993 w 5395786"/>
              <a:gd name="connsiteY413" fmla="*/ 5544 h 643482"/>
              <a:gd name="connsiteX414" fmla="*/ 696725 w 5395786"/>
              <a:gd name="connsiteY414" fmla="*/ 183239 h 643482"/>
              <a:gd name="connsiteX415" fmla="*/ 655601 w 5395786"/>
              <a:gd name="connsiteY415" fmla="*/ 210555 h 643482"/>
              <a:gd name="connsiteX416" fmla="*/ 404670 w 5395786"/>
              <a:gd name="connsiteY416" fmla="*/ 97536 h 643482"/>
              <a:gd name="connsiteX417" fmla="*/ 174491 w 5395786"/>
              <a:gd name="connsiteY417" fmla="*/ 214686 h 643482"/>
              <a:gd name="connsiteX418" fmla="*/ 92529 w 5395786"/>
              <a:gd name="connsiteY418" fmla="*/ 214780 h 643482"/>
              <a:gd name="connsiteX419" fmla="*/ 0 w 5395786"/>
              <a:gd name="connsiteY419" fmla="*/ 164465 h 643482"/>
              <a:gd name="connsiteX420" fmla="*/ 247695 w 5395786"/>
              <a:gd name="connsiteY420" fmla="*/ 15307 h 643482"/>
              <a:gd name="connsiteX421" fmla="*/ 284273 w 5395786"/>
              <a:gd name="connsiteY421" fmla="*/ 1027 h 64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5395786" h="643482">
                <a:moveTo>
                  <a:pt x="4348747" y="409183"/>
                </a:moveTo>
                <a:cubicBezTo>
                  <a:pt x="4315524" y="417537"/>
                  <a:pt x="4294867" y="437813"/>
                  <a:pt x="4294867" y="463815"/>
                </a:cubicBezTo>
                <a:cubicBezTo>
                  <a:pt x="4294867" y="482026"/>
                  <a:pt x="4306481" y="496106"/>
                  <a:pt x="4323426" y="496106"/>
                </a:cubicBezTo>
                <a:cubicBezTo>
                  <a:pt x="4334468" y="496106"/>
                  <a:pt x="4345606" y="489348"/>
                  <a:pt x="4348747" y="484654"/>
                </a:cubicBezTo>
                <a:close/>
                <a:moveTo>
                  <a:pt x="2082749" y="408056"/>
                </a:moveTo>
                <a:cubicBezTo>
                  <a:pt x="2049241" y="416411"/>
                  <a:pt x="2028488" y="436874"/>
                  <a:pt x="2028488" y="463158"/>
                </a:cubicBezTo>
                <a:cubicBezTo>
                  <a:pt x="2028488" y="481462"/>
                  <a:pt x="2040197" y="495637"/>
                  <a:pt x="2057237" y="495637"/>
                </a:cubicBezTo>
                <a:cubicBezTo>
                  <a:pt x="2068375" y="495637"/>
                  <a:pt x="2079608" y="488784"/>
                  <a:pt x="2082749" y="484091"/>
                </a:cubicBezTo>
                <a:close/>
                <a:moveTo>
                  <a:pt x="1246375" y="408056"/>
                </a:moveTo>
                <a:lnTo>
                  <a:pt x="1246375" y="408106"/>
                </a:lnTo>
                <a:lnTo>
                  <a:pt x="1206774" y="428884"/>
                </a:lnTo>
                <a:cubicBezTo>
                  <a:pt x="1197398" y="438329"/>
                  <a:pt x="1192210" y="450016"/>
                  <a:pt x="1192210" y="463158"/>
                </a:cubicBezTo>
                <a:cubicBezTo>
                  <a:pt x="1192210" y="481462"/>
                  <a:pt x="1203918" y="495637"/>
                  <a:pt x="1220863" y="495637"/>
                </a:cubicBezTo>
                <a:cubicBezTo>
                  <a:pt x="1232001" y="495637"/>
                  <a:pt x="1243234" y="488784"/>
                  <a:pt x="1246375" y="484091"/>
                </a:cubicBezTo>
                <a:lnTo>
                  <a:pt x="1246375" y="408106"/>
                </a:lnTo>
                <a:lnTo>
                  <a:pt x="1246470" y="408056"/>
                </a:lnTo>
                <a:close/>
                <a:moveTo>
                  <a:pt x="79106" y="336622"/>
                </a:moveTo>
                <a:cubicBezTo>
                  <a:pt x="86912" y="337748"/>
                  <a:pt x="123752" y="353425"/>
                  <a:pt x="138317" y="360840"/>
                </a:cubicBezTo>
                <a:cubicBezTo>
                  <a:pt x="173443" y="378676"/>
                  <a:pt x="175252" y="396417"/>
                  <a:pt x="179250" y="425235"/>
                </a:cubicBezTo>
                <a:cubicBezTo>
                  <a:pt x="183534" y="455930"/>
                  <a:pt x="187247" y="513191"/>
                  <a:pt x="187818" y="534875"/>
                </a:cubicBezTo>
                <a:cubicBezTo>
                  <a:pt x="173158" y="528679"/>
                  <a:pt x="115661" y="481181"/>
                  <a:pt x="101953" y="469541"/>
                </a:cubicBezTo>
                <a:cubicBezTo>
                  <a:pt x="91291" y="460436"/>
                  <a:pt x="79392" y="453959"/>
                  <a:pt x="79392" y="439879"/>
                </a:cubicBezTo>
                <a:cubicBezTo>
                  <a:pt x="79392" y="434528"/>
                  <a:pt x="76917" y="349858"/>
                  <a:pt x="79106" y="336622"/>
                </a:cubicBezTo>
                <a:close/>
                <a:moveTo>
                  <a:pt x="1476649" y="330989"/>
                </a:moveTo>
                <a:cubicBezTo>
                  <a:pt x="1462274" y="330989"/>
                  <a:pt x="1454849" y="339907"/>
                  <a:pt x="1454849" y="352485"/>
                </a:cubicBezTo>
                <a:lnTo>
                  <a:pt x="1454849" y="470949"/>
                </a:lnTo>
                <a:cubicBezTo>
                  <a:pt x="1454849" y="486156"/>
                  <a:pt x="1460656" y="498171"/>
                  <a:pt x="1477696" y="498171"/>
                </a:cubicBezTo>
                <a:cubicBezTo>
                  <a:pt x="1499495" y="498171"/>
                  <a:pt x="1514917" y="476206"/>
                  <a:pt x="1514917" y="413782"/>
                </a:cubicBezTo>
                <a:cubicBezTo>
                  <a:pt x="1514917" y="369194"/>
                  <a:pt x="1503208" y="330989"/>
                  <a:pt x="1476649" y="330989"/>
                </a:cubicBezTo>
                <a:close/>
                <a:moveTo>
                  <a:pt x="2767289" y="328080"/>
                </a:moveTo>
                <a:cubicBezTo>
                  <a:pt x="2751391" y="328080"/>
                  <a:pt x="2737779" y="350514"/>
                  <a:pt x="2737779" y="413407"/>
                </a:cubicBezTo>
                <a:cubicBezTo>
                  <a:pt x="2737779" y="476394"/>
                  <a:pt x="2751487" y="498828"/>
                  <a:pt x="2767289" y="498828"/>
                </a:cubicBezTo>
                <a:cubicBezTo>
                  <a:pt x="2783091" y="498828"/>
                  <a:pt x="2796894" y="476487"/>
                  <a:pt x="2796894" y="413407"/>
                </a:cubicBezTo>
                <a:cubicBezTo>
                  <a:pt x="2796894" y="350327"/>
                  <a:pt x="2783186" y="328080"/>
                  <a:pt x="2767289" y="328080"/>
                </a:cubicBezTo>
                <a:close/>
                <a:moveTo>
                  <a:pt x="4728857" y="282271"/>
                </a:moveTo>
                <a:lnTo>
                  <a:pt x="4820146" y="282271"/>
                </a:lnTo>
                <a:lnTo>
                  <a:pt x="4819232" y="332667"/>
                </a:lnTo>
                <a:cubicBezTo>
                  <a:pt x="4819101" y="352978"/>
                  <a:pt x="4819101" y="376938"/>
                  <a:pt x="4819101" y="405052"/>
                </a:cubicBezTo>
                <a:cubicBezTo>
                  <a:pt x="4819101" y="475830"/>
                  <a:pt x="4819101" y="511219"/>
                  <a:pt x="4823860" y="544543"/>
                </a:cubicBezTo>
                <a:lnTo>
                  <a:pt x="4728857" y="544543"/>
                </a:lnTo>
                <a:cubicBezTo>
                  <a:pt x="4733617" y="511219"/>
                  <a:pt x="4733617" y="475830"/>
                  <a:pt x="4733617" y="438376"/>
                </a:cubicBezTo>
                <a:lnTo>
                  <a:pt x="4733617" y="388437"/>
                </a:lnTo>
                <a:cubicBezTo>
                  <a:pt x="4733617" y="350983"/>
                  <a:pt x="4733617" y="315595"/>
                  <a:pt x="4728857" y="282271"/>
                </a:cubicBezTo>
                <a:close/>
                <a:moveTo>
                  <a:pt x="4820148" y="282177"/>
                </a:moveTo>
                <a:lnTo>
                  <a:pt x="4820148" y="282271"/>
                </a:lnTo>
                <a:lnTo>
                  <a:pt x="4820146" y="282271"/>
                </a:lnTo>
                <a:close/>
                <a:moveTo>
                  <a:pt x="3892101" y="282177"/>
                </a:moveTo>
                <a:lnTo>
                  <a:pt x="3892196" y="282271"/>
                </a:lnTo>
                <a:lnTo>
                  <a:pt x="3892132" y="282271"/>
                </a:lnTo>
                <a:close/>
                <a:moveTo>
                  <a:pt x="3544263" y="282177"/>
                </a:moveTo>
                <a:lnTo>
                  <a:pt x="3634507" y="282177"/>
                </a:lnTo>
                <a:lnTo>
                  <a:pt x="3634507" y="456587"/>
                </a:lnTo>
                <a:cubicBezTo>
                  <a:pt x="3634507" y="477426"/>
                  <a:pt x="3642979" y="489441"/>
                  <a:pt x="3658305" y="489441"/>
                </a:cubicBezTo>
                <a:cubicBezTo>
                  <a:pt x="3671442" y="489441"/>
                  <a:pt x="3685245" y="480054"/>
                  <a:pt x="3685245" y="461843"/>
                </a:cubicBezTo>
                <a:lnTo>
                  <a:pt x="3685245" y="388437"/>
                </a:lnTo>
                <a:cubicBezTo>
                  <a:pt x="3685245" y="350983"/>
                  <a:pt x="3685245" y="315595"/>
                  <a:pt x="3680486" y="282271"/>
                </a:cubicBezTo>
                <a:lnTo>
                  <a:pt x="3775489" y="282271"/>
                </a:lnTo>
                <a:cubicBezTo>
                  <a:pt x="3770729" y="315595"/>
                  <a:pt x="3770729" y="350983"/>
                  <a:pt x="3770729" y="388437"/>
                </a:cubicBezTo>
                <a:lnTo>
                  <a:pt x="3770729" y="438376"/>
                </a:lnTo>
                <a:cubicBezTo>
                  <a:pt x="3770729" y="475830"/>
                  <a:pt x="3770729" y="511219"/>
                  <a:pt x="3775489" y="544542"/>
                </a:cubicBezTo>
                <a:lnTo>
                  <a:pt x="3698382" y="544542"/>
                </a:lnTo>
                <a:cubicBezTo>
                  <a:pt x="3694669" y="536751"/>
                  <a:pt x="3692099" y="527928"/>
                  <a:pt x="3690481" y="521075"/>
                </a:cubicBezTo>
                <a:cubicBezTo>
                  <a:pt x="3670966" y="539849"/>
                  <a:pt x="3650880" y="550738"/>
                  <a:pt x="3623464" y="550738"/>
                </a:cubicBezTo>
                <a:cubicBezTo>
                  <a:pt x="3578533" y="550738"/>
                  <a:pt x="3549023" y="518447"/>
                  <a:pt x="3549023" y="468508"/>
                </a:cubicBezTo>
                <a:lnTo>
                  <a:pt x="3549023" y="388343"/>
                </a:lnTo>
                <a:cubicBezTo>
                  <a:pt x="3549023" y="350890"/>
                  <a:pt x="3549023" y="315501"/>
                  <a:pt x="3544263" y="282177"/>
                </a:cubicBezTo>
                <a:close/>
                <a:moveTo>
                  <a:pt x="5033954" y="282084"/>
                </a:moveTo>
                <a:lnTo>
                  <a:pt x="5125245" y="282084"/>
                </a:lnTo>
                <a:lnTo>
                  <a:pt x="5125340" y="282178"/>
                </a:lnTo>
                <a:cubicBezTo>
                  <a:pt x="5132194" y="322823"/>
                  <a:pt x="5152280" y="396699"/>
                  <a:pt x="5162846" y="430492"/>
                </a:cubicBezTo>
                <a:lnTo>
                  <a:pt x="5163894" y="430492"/>
                </a:lnTo>
                <a:cubicBezTo>
                  <a:pt x="5178649" y="377362"/>
                  <a:pt x="5189787" y="317567"/>
                  <a:pt x="5194451" y="282178"/>
                </a:cubicBezTo>
                <a:lnTo>
                  <a:pt x="5269940" y="282178"/>
                </a:lnTo>
                <a:cubicBezTo>
                  <a:pt x="5252520" y="353519"/>
                  <a:pt x="5212919" y="498172"/>
                  <a:pt x="5179125" y="566415"/>
                </a:cubicBezTo>
                <a:cubicBezTo>
                  <a:pt x="5161704" y="601241"/>
                  <a:pt x="5135336" y="643482"/>
                  <a:pt x="5062988" y="643482"/>
                </a:cubicBezTo>
                <a:cubicBezTo>
                  <a:pt x="5055563" y="643482"/>
                  <a:pt x="5044520" y="643013"/>
                  <a:pt x="5037667" y="640853"/>
                </a:cubicBezTo>
                <a:lnTo>
                  <a:pt x="5037667" y="574206"/>
                </a:lnTo>
                <a:cubicBezTo>
                  <a:pt x="5042426" y="576834"/>
                  <a:pt x="5054040" y="581997"/>
                  <a:pt x="5067272" y="581997"/>
                </a:cubicBezTo>
                <a:cubicBezTo>
                  <a:pt x="5094688" y="581997"/>
                  <a:pt x="5113155" y="559656"/>
                  <a:pt x="5113155" y="540319"/>
                </a:cubicBezTo>
                <a:cubicBezTo>
                  <a:pt x="5113155" y="530463"/>
                  <a:pt x="5111061" y="524174"/>
                  <a:pt x="5089928" y="468978"/>
                </a:cubicBezTo>
                <a:cubicBezTo>
                  <a:pt x="5061370" y="395009"/>
                  <a:pt x="5039761" y="316910"/>
                  <a:pt x="5033954" y="282084"/>
                </a:cubicBezTo>
                <a:close/>
                <a:moveTo>
                  <a:pt x="1635337" y="280206"/>
                </a:moveTo>
                <a:lnTo>
                  <a:pt x="1727292" y="280206"/>
                </a:lnTo>
                <a:lnTo>
                  <a:pt x="1726378" y="330954"/>
                </a:lnTo>
                <a:cubicBezTo>
                  <a:pt x="1726247" y="351406"/>
                  <a:pt x="1726247" y="375531"/>
                  <a:pt x="1726247" y="403832"/>
                </a:cubicBezTo>
                <a:cubicBezTo>
                  <a:pt x="1726247" y="475173"/>
                  <a:pt x="1726247" y="510749"/>
                  <a:pt x="1731007" y="544355"/>
                </a:cubicBezTo>
                <a:lnTo>
                  <a:pt x="1635337" y="544355"/>
                </a:lnTo>
                <a:cubicBezTo>
                  <a:pt x="1640097" y="510749"/>
                  <a:pt x="1640097" y="475173"/>
                  <a:pt x="1640097" y="437437"/>
                </a:cubicBezTo>
                <a:lnTo>
                  <a:pt x="1640097" y="387123"/>
                </a:lnTo>
                <a:cubicBezTo>
                  <a:pt x="1640097" y="349388"/>
                  <a:pt x="1640097" y="313717"/>
                  <a:pt x="1635337" y="280206"/>
                </a:cubicBezTo>
                <a:close/>
                <a:moveTo>
                  <a:pt x="1727294" y="280112"/>
                </a:moveTo>
                <a:lnTo>
                  <a:pt x="1727294" y="280206"/>
                </a:lnTo>
                <a:lnTo>
                  <a:pt x="1727292" y="280206"/>
                </a:lnTo>
                <a:close/>
                <a:moveTo>
                  <a:pt x="4289631" y="275982"/>
                </a:moveTo>
                <a:cubicBezTo>
                  <a:pt x="4398914" y="275982"/>
                  <a:pt x="4432137" y="318129"/>
                  <a:pt x="4432137" y="387875"/>
                </a:cubicBezTo>
                <a:lnTo>
                  <a:pt x="4432137" y="452926"/>
                </a:lnTo>
                <a:cubicBezTo>
                  <a:pt x="4432137" y="477895"/>
                  <a:pt x="4432137" y="506056"/>
                  <a:pt x="4445845" y="544543"/>
                </a:cubicBezTo>
                <a:lnTo>
                  <a:pt x="4361884" y="544543"/>
                </a:lnTo>
                <a:cubicBezTo>
                  <a:pt x="4355601" y="536188"/>
                  <a:pt x="4353412" y="530462"/>
                  <a:pt x="4352935" y="528397"/>
                </a:cubicBezTo>
                <a:cubicBezTo>
                  <a:pt x="4338656" y="538817"/>
                  <a:pt x="4319142" y="548673"/>
                  <a:pt x="4293820" y="548673"/>
                </a:cubicBezTo>
                <a:cubicBezTo>
                  <a:pt x="4242606" y="548673"/>
                  <a:pt x="4209383" y="513754"/>
                  <a:pt x="4209383" y="470104"/>
                </a:cubicBezTo>
                <a:cubicBezTo>
                  <a:pt x="4209383" y="422231"/>
                  <a:pt x="4247936" y="389940"/>
                  <a:pt x="4298104" y="373794"/>
                </a:cubicBezTo>
                <a:lnTo>
                  <a:pt x="4341893" y="359714"/>
                </a:lnTo>
                <a:cubicBezTo>
                  <a:pt x="4341417" y="341503"/>
                  <a:pt x="4329232" y="325921"/>
                  <a:pt x="4304387" y="325921"/>
                </a:cubicBezTo>
                <a:cubicBezTo>
                  <a:pt x="4287537" y="325921"/>
                  <a:pt x="4261073" y="333712"/>
                  <a:pt x="4234228" y="352955"/>
                </a:cubicBezTo>
                <a:lnTo>
                  <a:pt x="4234228" y="280112"/>
                </a:lnTo>
                <a:cubicBezTo>
                  <a:pt x="4241654" y="279080"/>
                  <a:pt x="4270117" y="275982"/>
                  <a:pt x="4289631" y="275982"/>
                </a:cubicBezTo>
                <a:close/>
                <a:moveTo>
                  <a:pt x="2767289" y="275982"/>
                </a:moveTo>
                <a:cubicBezTo>
                  <a:pt x="2831735" y="275982"/>
                  <a:pt x="2890851" y="324888"/>
                  <a:pt x="2890851" y="413407"/>
                </a:cubicBezTo>
                <a:cubicBezTo>
                  <a:pt x="2890851" y="501926"/>
                  <a:pt x="2831735" y="550832"/>
                  <a:pt x="2767289" y="550832"/>
                </a:cubicBezTo>
                <a:cubicBezTo>
                  <a:pt x="2702842" y="550832"/>
                  <a:pt x="2643727" y="501926"/>
                  <a:pt x="2643727" y="413407"/>
                </a:cubicBezTo>
                <a:cubicBezTo>
                  <a:pt x="2643727" y="324888"/>
                  <a:pt x="2702842" y="275982"/>
                  <a:pt x="2767289" y="275982"/>
                </a:cubicBezTo>
                <a:close/>
                <a:moveTo>
                  <a:pt x="4618432" y="275888"/>
                </a:moveTo>
                <a:cubicBezTo>
                  <a:pt x="4663268" y="275888"/>
                  <a:pt x="4692874" y="308179"/>
                  <a:pt x="4692874" y="358118"/>
                </a:cubicBezTo>
                <a:lnTo>
                  <a:pt x="4692874" y="438282"/>
                </a:lnTo>
                <a:cubicBezTo>
                  <a:pt x="4692874" y="475736"/>
                  <a:pt x="4692874" y="511125"/>
                  <a:pt x="4697633" y="544449"/>
                </a:cubicBezTo>
                <a:lnTo>
                  <a:pt x="4602630" y="544449"/>
                </a:lnTo>
                <a:cubicBezTo>
                  <a:pt x="4607389" y="511125"/>
                  <a:pt x="4607389" y="475736"/>
                  <a:pt x="4607389" y="438282"/>
                </a:cubicBezTo>
                <a:lnTo>
                  <a:pt x="4607389" y="366472"/>
                </a:lnTo>
                <a:cubicBezTo>
                  <a:pt x="4607389" y="350327"/>
                  <a:pt x="4600535" y="337279"/>
                  <a:pt x="4584638" y="337279"/>
                </a:cubicBezTo>
                <a:cubicBezTo>
                  <a:pt x="4571406" y="337279"/>
                  <a:pt x="4556651" y="346666"/>
                  <a:pt x="4556651" y="362248"/>
                </a:cubicBezTo>
                <a:lnTo>
                  <a:pt x="4556651" y="438282"/>
                </a:lnTo>
                <a:cubicBezTo>
                  <a:pt x="4556651" y="475736"/>
                  <a:pt x="4556651" y="511125"/>
                  <a:pt x="4561411" y="544449"/>
                </a:cubicBezTo>
                <a:lnTo>
                  <a:pt x="4466407" y="544449"/>
                </a:lnTo>
                <a:cubicBezTo>
                  <a:pt x="4471167" y="511125"/>
                  <a:pt x="4471167" y="475736"/>
                  <a:pt x="4471167" y="438282"/>
                </a:cubicBezTo>
                <a:lnTo>
                  <a:pt x="4471167" y="388344"/>
                </a:lnTo>
                <a:cubicBezTo>
                  <a:pt x="4471167" y="350890"/>
                  <a:pt x="4471167" y="315501"/>
                  <a:pt x="4466407" y="282177"/>
                </a:cubicBezTo>
                <a:lnTo>
                  <a:pt x="4543514" y="282177"/>
                </a:lnTo>
                <a:cubicBezTo>
                  <a:pt x="4547227" y="289968"/>
                  <a:pt x="4549797" y="298792"/>
                  <a:pt x="4551415" y="305551"/>
                </a:cubicBezTo>
                <a:cubicBezTo>
                  <a:pt x="4570930" y="286777"/>
                  <a:pt x="4591016" y="275888"/>
                  <a:pt x="4618432" y="275888"/>
                </a:cubicBezTo>
                <a:close/>
                <a:moveTo>
                  <a:pt x="3969684" y="275888"/>
                </a:moveTo>
                <a:cubicBezTo>
                  <a:pt x="3998147" y="275888"/>
                  <a:pt x="4016139" y="292034"/>
                  <a:pt x="4028800" y="309212"/>
                </a:cubicBezTo>
                <a:cubicBezTo>
                  <a:pt x="4047838" y="292597"/>
                  <a:pt x="4068876" y="275888"/>
                  <a:pt x="4103241" y="275888"/>
                </a:cubicBezTo>
                <a:cubicBezTo>
                  <a:pt x="4155027" y="275888"/>
                  <a:pt x="4174542" y="311840"/>
                  <a:pt x="4174542" y="363374"/>
                </a:cubicBezTo>
                <a:lnTo>
                  <a:pt x="4174542" y="438376"/>
                </a:lnTo>
                <a:cubicBezTo>
                  <a:pt x="4174542" y="475830"/>
                  <a:pt x="4174542" y="511219"/>
                  <a:pt x="4179301" y="544543"/>
                </a:cubicBezTo>
                <a:lnTo>
                  <a:pt x="4084298" y="544543"/>
                </a:lnTo>
                <a:cubicBezTo>
                  <a:pt x="4089057" y="511219"/>
                  <a:pt x="4089057" y="475830"/>
                  <a:pt x="4089057" y="438376"/>
                </a:cubicBezTo>
                <a:lnTo>
                  <a:pt x="4089057" y="366003"/>
                </a:lnTo>
                <a:cubicBezTo>
                  <a:pt x="4089057" y="347792"/>
                  <a:pt x="4083822" y="334275"/>
                  <a:pt x="4067448" y="334275"/>
                </a:cubicBezTo>
                <a:cubicBezTo>
                  <a:pt x="4049457" y="334275"/>
                  <a:pt x="4039461" y="347792"/>
                  <a:pt x="4039461" y="366003"/>
                </a:cubicBezTo>
                <a:lnTo>
                  <a:pt x="4039461" y="438376"/>
                </a:lnTo>
                <a:cubicBezTo>
                  <a:pt x="4039461" y="475830"/>
                  <a:pt x="4039461" y="511219"/>
                  <a:pt x="4044221" y="544543"/>
                </a:cubicBezTo>
                <a:lnTo>
                  <a:pt x="3949217" y="544543"/>
                </a:lnTo>
                <a:cubicBezTo>
                  <a:pt x="3953977" y="511219"/>
                  <a:pt x="3953977" y="475830"/>
                  <a:pt x="3953977" y="438376"/>
                </a:cubicBezTo>
                <a:lnTo>
                  <a:pt x="3953977" y="364970"/>
                </a:lnTo>
                <a:cubicBezTo>
                  <a:pt x="3953977" y="347792"/>
                  <a:pt x="3948646" y="334275"/>
                  <a:pt x="3932273" y="334275"/>
                </a:cubicBezTo>
                <a:cubicBezTo>
                  <a:pt x="3917518" y="334275"/>
                  <a:pt x="3904286" y="346196"/>
                  <a:pt x="3904286" y="361873"/>
                </a:cubicBezTo>
                <a:lnTo>
                  <a:pt x="3904286" y="438376"/>
                </a:lnTo>
                <a:cubicBezTo>
                  <a:pt x="3904286" y="475830"/>
                  <a:pt x="3904286" y="511219"/>
                  <a:pt x="3909046" y="544543"/>
                </a:cubicBezTo>
                <a:lnTo>
                  <a:pt x="3814042" y="544543"/>
                </a:lnTo>
                <a:cubicBezTo>
                  <a:pt x="3818802" y="511219"/>
                  <a:pt x="3818802" y="475830"/>
                  <a:pt x="3818802" y="438376"/>
                </a:cubicBezTo>
                <a:lnTo>
                  <a:pt x="3818802" y="388438"/>
                </a:lnTo>
                <a:cubicBezTo>
                  <a:pt x="3818802" y="350984"/>
                  <a:pt x="3818802" y="315595"/>
                  <a:pt x="3814042" y="282271"/>
                </a:cubicBezTo>
                <a:lnTo>
                  <a:pt x="3892132" y="282271"/>
                </a:lnTo>
                <a:lnTo>
                  <a:pt x="3900002" y="305551"/>
                </a:lnTo>
                <a:cubicBezTo>
                  <a:pt x="3919517" y="287903"/>
                  <a:pt x="3943315" y="275888"/>
                  <a:pt x="3969684" y="275888"/>
                </a:cubicBezTo>
                <a:close/>
                <a:moveTo>
                  <a:pt x="3076670" y="275888"/>
                </a:moveTo>
                <a:cubicBezTo>
                  <a:pt x="3082477" y="275888"/>
                  <a:pt x="3085618" y="276451"/>
                  <a:pt x="3088284" y="277484"/>
                </a:cubicBezTo>
                <a:lnTo>
                  <a:pt x="3088284" y="346666"/>
                </a:lnTo>
                <a:cubicBezTo>
                  <a:pt x="3082477" y="345070"/>
                  <a:pt x="3075052" y="344601"/>
                  <a:pt x="3072481" y="344601"/>
                </a:cubicBezTo>
                <a:cubicBezTo>
                  <a:pt x="3032310" y="344601"/>
                  <a:pt x="3014984" y="381022"/>
                  <a:pt x="3014984" y="438282"/>
                </a:cubicBezTo>
                <a:cubicBezTo>
                  <a:pt x="3014984" y="475736"/>
                  <a:pt x="3014984" y="511125"/>
                  <a:pt x="3019744" y="544449"/>
                </a:cubicBezTo>
                <a:lnTo>
                  <a:pt x="2921504" y="544449"/>
                </a:lnTo>
                <a:cubicBezTo>
                  <a:pt x="2926263" y="511125"/>
                  <a:pt x="2926263" y="475736"/>
                  <a:pt x="2926263" y="438282"/>
                </a:cubicBezTo>
                <a:lnTo>
                  <a:pt x="2926263" y="388344"/>
                </a:lnTo>
                <a:cubicBezTo>
                  <a:pt x="2926263" y="350890"/>
                  <a:pt x="2926263" y="315501"/>
                  <a:pt x="2917315" y="282177"/>
                </a:cubicBezTo>
                <a:lnTo>
                  <a:pt x="3002228" y="282177"/>
                </a:lnTo>
                <a:cubicBezTo>
                  <a:pt x="3005369" y="291564"/>
                  <a:pt x="3009082" y="308742"/>
                  <a:pt x="3009653" y="317003"/>
                </a:cubicBezTo>
                <a:cubicBezTo>
                  <a:pt x="3028121" y="292503"/>
                  <a:pt x="3050301" y="275888"/>
                  <a:pt x="3076670" y="275888"/>
                </a:cubicBezTo>
                <a:close/>
                <a:moveTo>
                  <a:pt x="2023253" y="273823"/>
                </a:moveTo>
                <a:cubicBezTo>
                  <a:pt x="2133297" y="273823"/>
                  <a:pt x="2166805" y="316252"/>
                  <a:pt x="2166805" y="386560"/>
                </a:cubicBezTo>
                <a:lnTo>
                  <a:pt x="2166805" y="452081"/>
                </a:lnTo>
                <a:cubicBezTo>
                  <a:pt x="2166805" y="477238"/>
                  <a:pt x="2166805" y="505587"/>
                  <a:pt x="2180608" y="544355"/>
                </a:cubicBezTo>
                <a:lnTo>
                  <a:pt x="2096076" y="544355"/>
                </a:lnTo>
                <a:cubicBezTo>
                  <a:pt x="2089698" y="536001"/>
                  <a:pt x="2087604" y="530181"/>
                  <a:pt x="2087033" y="528116"/>
                </a:cubicBezTo>
                <a:cubicBezTo>
                  <a:pt x="2072658" y="538629"/>
                  <a:pt x="2053048" y="548579"/>
                  <a:pt x="2027536" y="548579"/>
                </a:cubicBezTo>
                <a:cubicBezTo>
                  <a:pt x="1975941" y="548579"/>
                  <a:pt x="1942433" y="513472"/>
                  <a:pt x="1942433" y="469447"/>
                </a:cubicBezTo>
                <a:cubicBezTo>
                  <a:pt x="1942433" y="421198"/>
                  <a:pt x="1981272" y="388719"/>
                  <a:pt x="2031725" y="372480"/>
                </a:cubicBezTo>
                <a:lnTo>
                  <a:pt x="2075895" y="358306"/>
                </a:lnTo>
                <a:cubicBezTo>
                  <a:pt x="2075324" y="340001"/>
                  <a:pt x="2063139" y="324231"/>
                  <a:pt x="2038198" y="324231"/>
                </a:cubicBezTo>
                <a:cubicBezTo>
                  <a:pt x="2021158" y="324231"/>
                  <a:pt x="1994599" y="332116"/>
                  <a:pt x="1967469" y="351453"/>
                </a:cubicBezTo>
                <a:lnTo>
                  <a:pt x="1967469" y="278047"/>
                </a:lnTo>
                <a:lnTo>
                  <a:pt x="1967374" y="278047"/>
                </a:lnTo>
                <a:cubicBezTo>
                  <a:pt x="1974799" y="277015"/>
                  <a:pt x="2003548" y="273823"/>
                  <a:pt x="2023253" y="273823"/>
                </a:cubicBezTo>
                <a:close/>
                <a:moveTo>
                  <a:pt x="1186879" y="273823"/>
                </a:moveTo>
                <a:cubicBezTo>
                  <a:pt x="1296923" y="273823"/>
                  <a:pt x="1330431" y="316252"/>
                  <a:pt x="1330431" y="386560"/>
                </a:cubicBezTo>
                <a:lnTo>
                  <a:pt x="1330431" y="452081"/>
                </a:lnTo>
                <a:cubicBezTo>
                  <a:pt x="1330431" y="477238"/>
                  <a:pt x="1330431" y="505587"/>
                  <a:pt x="1344234" y="544355"/>
                </a:cubicBezTo>
                <a:lnTo>
                  <a:pt x="1259702" y="544355"/>
                </a:lnTo>
                <a:cubicBezTo>
                  <a:pt x="1253324" y="536001"/>
                  <a:pt x="1251230" y="530181"/>
                  <a:pt x="1250659" y="528116"/>
                </a:cubicBezTo>
                <a:cubicBezTo>
                  <a:pt x="1236284" y="538629"/>
                  <a:pt x="1216674" y="548579"/>
                  <a:pt x="1191162" y="548579"/>
                </a:cubicBezTo>
                <a:cubicBezTo>
                  <a:pt x="1139567" y="548579"/>
                  <a:pt x="1106059" y="513472"/>
                  <a:pt x="1106059" y="469447"/>
                </a:cubicBezTo>
                <a:cubicBezTo>
                  <a:pt x="1106059" y="421198"/>
                  <a:pt x="1144898" y="388719"/>
                  <a:pt x="1195351" y="372480"/>
                </a:cubicBezTo>
                <a:lnTo>
                  <a:pt x="1239521" y="358306"/>
                </a:lnTo>
                <a:cubicBezTo>
                  <a:pt x="1238950" y="340001"/>
                  <a:pt x="1226765" y="324231"/>
                  <a:pt x="1201824" y="324231"/>
                </a:cubicBezTo>
                <a:cubicBezTo>
                  <a:pt x="1184784" y="324231"/>
                  <a:pt x="1158225" y="332116"/>
                  <a:pt x="1131095" y="351453"/>
                </a:cubicBezTo>
                <a:lnTo>
                  <a:pt x="1131095" y="278047"/>
                </a:lnTo>
                <a:cubicBezTo>
                  <a:pt x="1138520" y="277015"/>
                  <a:pt x="1167269" y="273823"/>
                  <a:pt x="1186879" y="273823"/>
                </a:cubicBezTo>
                <a:close/>
                <a:moveTo>
                  <a:pt x="5335052" y="251201"/>
                </a:moveTo>
                <a:lnTo>
                  <a:pt x="5335052" y="269693"/>
                </a:lnTo>
                <a:lnTo>
                  <a:pt x="5335147" y="269693"/>
                </a:lnTo>
                <a:lnTo>
                  <a:pt x="5348760" y="269693"/>
                </a:lnTo>
                <a:cubicBezTo>
                  <a:pt x="5357899" y="269693"/>
                  <a:pt x="5360755" y="266501"/>
                  <a:pt x="5360755" y="260024"/>
                </a:cubicBezTo>
                <a:cubicBezTo>
                  <a:pt x="5360755" y="254392"/>
                  <a:pt x="5356471" y="251201"/>
                  <a:pt x="5350569" y="251201"/>
                </a:cubicBezTo>
                <a:close/>
                <a:moveTo>
                  <a:pt x="5326866" y="244442"/>
                </a:moveTo>
                <a:lnTo>
                  <a:pt x="5348951" y="244442"/>
                </a:lnTo>
                <a:cubicBezTo>
                  <a:pt x="5362468" y="244442"/>
                  <a:pt x="5369132" y="249887"/>
                  <a:pt x="5369132" y="260682"/>
                </a:cubicBezTo>
                <a:cubicBezTo>
                  <a:pt x="5369132" y="271477"/>
                  <a:pt x="5362278" y="275325"/>
                  <a:pt x="5353996" y="276358"/>
                </a:cubicBezTo>
                <a:lnTo>
                  <a:pt x="5370655" y="301515"/>
                </a:lnTo>
                <a:lnTo>
                  <a:pt x="5361421" y="301515"/>
                </a:lnTo>
                <a:lnTo>
                  <a:pt x="5345809" y="276639"/>
                </a:lnTo>
                <a:lnTo>
                  <a:pt x="5335147" y="276639"/>
                </a:lnTo>
                <a:lnTo>
                  <a:pt x="5335147" y="301515"/>
                </a:lnTo>
                <a:lnTo>
                  <a:pt x="5326866" y="301515"/>
                </a:lnTo>
                <a:close/>
                <a:moveTo>
                  <a:pt x="5345904" y="231770"/>
                </a:moveTo>
                <a:cubicBezTo>
                  <a:pt x="5322962" y="231770"/>
                  <a:pt x="5304876" y="249793"/>
                  <a:pt x="5304876" y="273166"/>
                </a:cubicBezTo>
                <a:cubicBezTo>
                  <a:pt x="5304876" y="296540"/>
                  <a:pt x="5322486" y="314844"/>
                  <a:pt x="5345904" y="314844"/>
                </a:cubicBezTo>
                <a:cubicBezTo>
                  <a:pt x="5368941" y="314844"/>
                  <a:pt x="5386647" y="296915"/>
                  <a:pt x="5386647" y="273166"/>
                </a:cubicBezTo>
                <a:cubicBezTo>
                  <a:pt x="5386647" y="249417"/>
                  <a:pt x="5368846" y="231770"/>
                  <a:pt x="5345904" y="231770"/>
                </a:cubicBezTo>
                <a:close/>
                <a:moveTo>
                  <a:pt x="5345904" y="224354"/>
                </a:moveTo>
                <a:cubicBezTo>
                  <a:pt x="5373034" y="224354"/>
                  <a:pt x="5395786" y="245475"/>
                  <a:pt x="5395786" y="273166"/>
                </a:cubicBezTo>
                <a:cubicBezTo>
                  <a:pt x="5395786" y="300858"/>
                  <a:pt x="5373034" y="322260"/>
                  <a:pt x="5345904" y="322260"/>
                </a:cubicBezTo>
                <a:cubicBezTo>
                  <a:pt x="5318774" y="322260"/>
                  <a:pt x="5295737" y="301139"/>
                  <a:pt x="5295737" y="273166"/>
                </a:cubicBezTo>
                <a:cubicBezTo>
                  <a:pt x="5295737" y="245193"/>
                  <a:pt x="5318584" y="224354"/>
                  <a:pt x="5345904" y="224354"/>
                </a:cubicBezTo>
                <a:close/>
                <a:moveTo>
                  <a:pt x="558027" y="213653"/>
                </a:moveTo>
                <a:cubicBezTo>
                  <a:pt x="575352" y="214873"/>
                  <a:pt x="588298" y="229704"/>
                  <a:pt x="587061" y="246789"/>
                </a:cubicBezTo>
                <a:cubicBezTo>
                  <a:pt x="585823" y="263873"/>
                  <a:pt x="570783" y="276639"/>
                  <a:pt x="553457" y="275419"/>
                </a:cubicBezTo>
                <a:cubicBezTo>
                  <a:pt x="536132" y="274199"/>
                  <a:pt x="523186" y="259367"/>
                  <a:pt x="524423" y="242283"/>
                </a:cubicBezTo>
                <a:cubicBezTo>
                  <a:pt x="525661" y="225199"/>
                  <a:pt x="540701" y="212432"/>
                  <a:pt x="558027" y="213653"/>
                </a:cubicBezTo>
                <a:close/>
                <a:moveTo>
                  <a:pt x="247599" y="213653"/>
                </a:moveTo>
                <a:cubicBezTo>
                  <a:pt x="264924" y="212432"/>
                  <a:pt x="279965" y="225199"/>
                  <a:pt x="281203" y="242283"/>
                </a:cubicBezTo>
                <a:cubicBezTo>
                  <a:pt x="282440" y="259367"/>
                  <a:pt x="269494" y="274199"/>
                  <a:pt x="252168" y="275419"/>
                </a:cubicBezTo>
                <a:cubicBezTo>
                  <a:pt x="234843" y="276639"/>
                  <a:pt x="219803" y="263873"/>
                  <a:pt x="218565" y="246789"/>
                </a:cubicBezTo>
                <a:cubicBezTo>
                  <a:pt x="217327" y="229704"/>
                  <a:pt x="230274" y="214873"/>
                  <a:pt x="247599" y="213653"/>
                </a:cubicBezTo>
                <a:close/>
                <a:moveTo>
                  <a:pt x="4882024" y="202576"/>
                </a:moveTo>
                <a:lnTo>
                  <a:pt x="4970649" y="202576"/>
                </a:lnTo>
                <a:cubicBezTo>
                  <a:pt x="4969602" y="218722"/>
                  <a:pt x="4969127" y="249417"/>
                  <a:pt x="4969127" y="282271"/>
                </a:cubicBezTo>
                <a:lnTo>
                  <a:pt x="5008727" y="282271"/>
                </a:lnTo>
                <a:lnTo>
                  <a:pt x="5008727" y="332210"/>
                </a:lnTo>
                <a:lnTo>
                  <a:pt x="4969127" y="332210"/>
                </a:lnTo>
                <a:lnTo>
                  <a:pt x="4969127" y="463346"/>
                </a:lnTo>
                <a:cubicBezTo>
                  <a:pt x="4969127" y="484654"/>
                  <a:pt x="4977028" y="496669"/>
                  <a:pt x="4998161" y="496669"/>
                </a:cubicBezTo>
                <a:cubicBezTo>
                  <a:pt x="5001302" y="496669"/>
                  <a:pt x="5004538" y="496669"/>
                  <a:pt x="5009298" y="496200"/>
                </a:cubicBezTo>
                <a:lnTo>
                  <a:pt x="5009298" y="543041"/>
                </a:lnTo>
                <a:cubicBezTo>
                  <a:pt x="4991878" y="548767"/>
                  <a:pt x="4973982" y="550832"/>
                  <a:pt x="4955990" y="550832"/>
                </a:cubicBezTo>
                <a:cubicBezTo>
                  <a:pt x="4932286" y="550832"/>
                  <a:pt x="4913248" y="542572"/>
                  <a:pt x="4898969" y="525863"/>
                </a:cubicBezTo>
                <a:cubicBezTo>
                  <a:pt x="4887831" y="512815"/>
                  <a:pt x="4883642" y="490943"/>
                  <a:pt x="4883642" y="464378"/>
                </a:cubicBezTo>
                <a:lnTo>
                  <a:pt x="4883642" y="332210"/>
                </a:lnTo>
                <a:lnTo>
                  <a:pt x="4853085" y="332210"/>
                </a:lnTo>
                <a:lnTo>
                  <a:pt x="4853085" y="282271"/>
                </a:lnTo>
                <a:lnTo>
                  <a:pt x="4883642" y="282271"/>
                </a:lnTo>
                <a:cubicBezTo>
                  <a:pt x="4883642" y="249511"/>
                  <a:pt x="4883071" y="218722"/>
                  <a:pt x="4882024" y="202576"/>
                </a:cubicBezTo>
                <a:close/>
                <a:moveTo>
                  <a:pt x="2223065" y="199854"/>
                </a:moveTo>
                <a:lnTo>
                  <a:pt x="2312358" y="199854"/>
                </a:lnTo>
                <a:lnTo>
                  <a:pt x="2312453" y="199854"/>
                </a:lnTo>
                <a:cubicBezTo>
                  <a:pt x="2311406" y="216093"/>
                  <a:pt x="2310834" y="247070"/>
                  <a:pt x="2310834" y="280112"/>
                </a:cubicBezTo>
                <a:lnTo>
                  <a:pt x="2350721" y="280112"/>
                </a:lnTo>
                <a:lnTo>
                  <a:pt x="2350721" y="330427"/>
                </a:lnTo>
                <a:lnTo>
                  <a:pt x="2310834" y="330427"/>
                </a:lnTo>
                <a:lnTo>
                  <a:pt x="2310834" y="462595"/>
                </a:lnTo>
                <a:cubicBezTo>
                  <a:pt x="2310834" y="484091"/>
                  <a:pt x="2318831" y="496106"/>
                  <a:pt x="2340059" y="496106"/>
                </a:cubicBezTo>
                <a:cubicBezTo>
                  <a:pt x="2343296" y="496106"/>
                  <a:pt x="2346437" y="496106"/>
                  <a:pt x="2351197" y="495543"/>
                </a:cubicBezTo>
                <a:lnTo>
                  <a:pt x="2351197" y="542760"/>
                </a:lnTo>
                <a:cubicBezTo>
                  <a:pt x="2333681" y="548486"/>
                  <a:pt x="2315594" y="550645"/>
                  <a:pt x="2297507" y="550645"/>
                </a:cubicBezTo>
                <a:cubicBezTo>
                  <a:pt x="2273613" y="550645"/>
                  <a:pt x="2254480" y="542290"/>
                  <a:pt x="2240105" y="525488"/>
                </a:cubicBezTo>
                <a:cubicBezTo>
                  <a:pt x="2228967" y="512346"/>
                  <a:pt x="2224684" y="490380"/>
                  <a:pt x="2224684" y="463627"/>
                </a:cubicBezTo>
                <a:lnTo>
                  <a:pt x="2224684" y="330427"/>
                </a:lnTo>
                <a:lnTo>
                  <a:pt x="2193841" y="330427"/>
                </a:lnTo>
                <a:lnTo>
                  <a:pt x="2193841" y="280112"/>
                </a:lnTo>
                <a:lnTo>
                  <a:pt x="2224684" y="280112"/>
                </a:lnTo>
                <a:cubicBezTo>
                  <a:pt x="2224684" y="247070"/>
                  <a:pt x="2224113" y="216187"/>
                  <a:pt x="2223065" y="199854"/>
                </a:cubicBezTo>
                <a:close/>
                <a:moveTo>
                  <a:pt x="1789266" y="199854"/>
                </a:moveTo>
                <a:lnTo>
                  <a:pt x="1878558" y="199854"/>
                </a:lnTo>
                <a:lnTo>
                  <a:pt x="1878653" y="199854"/>
                </a:lnTo>
                <a:cubicBezTo>
                  <a:pt x="1877606" y="216093"/>
                  <a:pt x="1877034" y="247070"/>
                  <a:pt x="1877034" y="280112"/>
                </a:cubicBezTo>
                <a:lnTo>
                  <a:pt x="1916921" y="280112"/>
                </a:lnTo>
                <a:lnTo>
                  <a:pt x="1916921" y="330427"/>
                </a:lnTo>
                <a:lnTo>
                  <a:pt x="1877034" y="330427"/>
                </a:lnTo>
                <a:lnTo>
                  <a:pt x="1877034" y="462595"/>
                </a:lnTo>
                <a:cubicBezTo>
                  <a:pt x="1877034" y="484091"/>
                  <a:pt x="1885031" y="496106"/>
                  <a:pt x="1906259" y="496106"/>
                </a:cubicBezTo>
                <a:cubicBezTo>
                  <a:pt x="1909496" y="496106"/>
                  <a:pt x="1912637" y="496106"/>
                  <a:pt x="1917397" y="495543"/>
                </a:cubicBezTo>
                <a:lnTo>
                  <a:pt x="1917397" y="542760"/>
                </a:lnTo>
                <a:cubicBezTo>
                  <a:pt x="1899881" y="548486"/>
                  <a:pt x="1881794" y="550645"/>
                  <a:pt x="1863707" y="550645"/>
                </a:cubicBezTo>
                <a:cubicBezTo>
                  <a:pt x="1839814" y="550645"/>
                  <a:pt x="1820680" y="542290"/>
                  <a:pt x="1806305" y="525488"/>
                </a:cubicBezTo>
                <a:cubicBezTo>
                  <a:pt x="1795168" y="512346"/>
                  <a:pt x="1790884" y="490380"/>
                  <a:pt x="1790884" y="463627"/>
                </a:cubicBezTo>
                <a:lnTo>
                  <a:pt x="1790884" y="330427"/>
                </a:lnTo>
                <a:lnTo>
                  <a:pt x="1760041" y="330427"/>
                </a:lnTo>
                <a:lnTo>
                  <a:pt x="1760041" y="280112"/>
                </a:lnTo>
                <a:lnTo>
                  <a:pt x="1790884" y="280112"/>
                </a:lnTo>
                <a:cubicBezTo>
                  <a:pt x="1790884" y="247070"/>
                  <a:pt x="1790313" y="216187"/>
                  <a:pt x="1789266" y="199854"/>
                </a:cubicBezTo>
                <a:close/>
                <a:moveTo>
                  <a:pt x="512667" y="176527"/>
                </a:moveTo>
                <a:cubicBezTo>
                  <a:pt x="517664" y="175448"/>
                  <a:pt x="522043" y="176058"/>
                  <a:pt x="525185" y="179109"/>
                </a:cubicBezTo>
                <a:cubicBezTo>
                  <a:pt x="531468" y="185304"/>
                  <a:pt x="530230" y="198821"/>
                  <a:pt x="522710" y="207457"/>
                </a:cubicBezTo>
                <a:cubicBezTo>
                  <a:pt x="517474" y="213465"/>
                  <a:pt x="494818" y="234867"/>
                  <a:pt x="477302" y="254768"/>
                </a:cubicBezTo>
                <a:cubicBezTo>
                  <a:pt x="495008" y="271101"/>
                  <a:pt x="523376" y="294944"/>
                  <a:pt x="552410" y="297009"/>
                </a:cubicBezTo>
                <a:cubicBezTo>
                  <a:pt x="592773" y="299919"/>
                  <a:pt x="638371" y="287434"/>
                  <a:pt x="651412" y="284055"/>
                </a:cubicBezTo>
                <a:cubicBezTo>
                  <a:pt x="667976" y="279831"/>
                  <a:pt x="686729" y="281896"/>
                  <a:pt x="690442" y="295319"/>
                </a:cubicBezTo>
                <a:cubicBezTo>
                  <a:pt x="692726" y="303674"/>
                  <a:pt x="685492" y="312967"/>
                  <a:pt x="675782" y="319162"/>
                </a:cubicBezTo>
                <a:cubicBezTo>
                  <a:pt x="666167" y="325451"/>
                  <a:pt x="616095" y="335026"/>
                  <a:pt x="602006" y="356241"/>
                </a:cubicBezTo>
                <a:cubicBezTo>
                  <a:pt x="587918" y="377455"/>
                  <a:pt x="585823" y="541633"/>
                  <a:pt x="572687" y="547171"/>
                </a:cubicBezTo>
                <a:cubicBezTo>
                  <a:pt x="563072" y="551114"/>
                  <a:pt x="546413" y="551114"/>
                  <a:pt x="537370" y="546608"/>
                </a:cubicBezTo>
                <a:cubicBezTo>
                  <a:pt x="524709" y="540319"/>
                  <a:pt x="503290" y="361122"/>
                  <a:pt x="492438" y="338124"/>
                </a:cubicBezTo>
                <a:cubicBezTo>
                  <a:pt x="486155" y="324794"/>
                  <a:pt x="469877" y="304518"/>
                  <a:pt x="455979" y="288091"/>
                </a:cubicBezTo>
                <a:cubicBezTo>
                  <a:pt x="444270" y="337748"/>
                  <a:pt x="431133" y="542290"/>
                  <a:pt x="419044" y="547453"/>
                </a:cubicBezTo>
                <a:cubicBezTo>
                  <a:pt x="411714" y="550551"/>
                  <a:pt x="393341" y="550551"/>
                  <a:pt x="384107" y="547453"/>
                </a:cubicBezTo>
                <a:cubicBezTo>
                  <a:pt x="371923" y="543229"/>
                  <a:pt x="359262" y="343944"/>
                  <a:pt x="347648" y="290438"/>
                </a:cubicBezTo>
                <a:cubicBezTo>
                  <a:pt x="334226" y="306396"/>
                  <a:pt x="319185" y="325451"/>
                  <a:pt x="313188" y="338124"/>
                </a:cubicBezTo>
                <a:cubicBezTo>
                  <a:pt x="302336" y="361122"/>
                  <a:pt x="280917" y="540225"/>
                  <a:pt x="268256" y="546608"/>
                </a:cubicBezTo>
                <a:cubicBezTo>
                  <a:pt x="259213" y="551208"/>
                  <a:pt x="242554" y="551208"/>
                  <a:pt x="232939" y="547171"/>
                </a:cubicBezTo>
                <a:cubicBezTo>
                  <a:pt x="219803" y="541633"/>
                  <a:pt x="217708" y="377455"/>
                  <a:pt x="203620" y="356241"/>
                </a:cubicBezTo>
                <a:cubicBezTo>
                  <a:pt x="189531" y="334932"/>
                  <a:pt x="139459" y="325357"/>
                  <a:pt x="129844" y="319162"/>
                </a:cubicBezTo>
                <a:cubicBezTo>
                  <a:pt x="120039" y="312967"/>
                  <a:pt x="112900" y="303767"/>
                  <a:pt x="115184" y="295319"/>
                </a:cubicBezTo>
                <a:cubicBezTo>
                  <a:pt x="118897" y="281802"/>
                  <a:pt x="137650" y="279831"/>
                  <a:pt x="154214" y="284055"/>
                </a:cubicBezTo>
                <a:cubicBezTo>
                  <a:pt x="167255" y="287434"/>
                  <a:pt x="212758" y="299919"/>
                  <a:pt x="253216" y="297009"/>
                </a:cubicBezTo>
                <a:cubicBezTo>
                  <a:pt x="281488" y="294944"/>
                  <a:pt x="309190" y="272321"/>
                  <a:pt x="326896" y="256082"/>
                </a:cubicBezTo>
                <a:cubicBezTo>
                  <a:pt x="309190" y="235712"/>
                  <a:pt x="285772" y="213559"/>
                  <a:pt x="280441" y="207457"/>
                </a:cubicBezTo>
                <a:cubicBezTo>
                  <a:pt x="272921" y="198821"/>
                  <a:pt x="266638" y="190279"/>
                  <a:pt x="272921" y="184084"/>
                </a:cubicBezTo>
                <a:cubicBezTo>
                  <a:pt x="279108" y="177888"/>
                  <a:pt x="295387" y="176668"/>
                  <a:pt x="306619" y="184084"/>
                </a:cubicBezTo>
                <a:cubicBezTo>
                  <a:pt x="317852" y="191499"/>
                  <a:pt x="361642" y="233647"/>
                  <a:pt x="402194" y="233647"/>
                </a:cubicBezTo>
                <a:cubicBezTo>
                  <a:pt x="442747" y="233647"/>
                  <a:pt x="485203" y="191499"/>
                  <a:pt x="496436" y="184084"/>
                </a:cubicBezTo>
                <a:cubicBezTo>
                  <a:pt x="502052" y="180376"/>
                  <a:pt x="507669" y="177607"/>
                  <a:pt x="512667" y="176527"/>
                </a:cubicBezTo>
                <a:close/>
                <a:moveTo>
                  <a:pt x="3224316" y="172913"/>
                </a:moveTo>
                <a:lnTo>
                  <a:pt x="3324079" y="172913"/>
                </a:lnTo>
                <a:cubicBezTo>
                  <a:pt x="3321985" y="198446"/>
                  <a:pt x="3321414" y="228108"/>
                  <a:pt x="3321414" y="259836"/>
                </a:cubicBezTo>
                <a:lnTo>
                  <a:pt x="3321414" y="319725"/>
                </a:lnTo>
                <a:cubicBezTo>
                  <a:pt x="3333028" y="320194"/>
                  <a:pt x="3344641" y="320758"/>
                  <a:pt x="3361586" y="320758"/>
                </a:cubicBezTo>
                <a:cubicBezTo>
                  <a:pt x="3378530" y="320758"/>
                  <a:pt x="3390144" y="320194"/>
                  <a:pt x="3401662" y="319725"/>
                </a:cubicBezTo>
                <a:lnTo>
                  <a:pt x="3401662" y="259836"/>
                </a:lnTo>
                <a:cubicBezTo>
                  <a:pt x="3401662" y="228108"/>
                  <a:pt x="3401091" y="198446"/>
                  <a:pt x="3398997" y="172913"/>
                </a:cubicBezTo>
                <a:lnTo>
                  <a:pt x="3498760" y="172913"/>
                </a:lnTo>
                <a:cubicBezTo>
                  <a:pt x="3493525" y="226513"/>
                  <a:pt x="3493525" y="270256"/>
                  <a:pt x="3493525" y="358775"/>
                </a:cubicBezTo>
                <a:cubicBezTo>
                  <a:pt x="3493525" y="447294"/>
                  <a:pt x="3493525" y="491037"/>
                  <a:pt x="3498760" y="544636"/>
                </a:cubicBezTo>
                <a:lnTo>
                  <a:pt x="3398997" y="544636"/>
                </a:lnTo>
                <a:cubicBezTo>
                  <a:pt x="3401091" y="519104"/>
                  <a:pt x="3401662" y="489441"/>
                  <a:pt x="3401662" y="457713"/>
                </a:cubicBezTo>
                <a:lnTo>
                  <a:pt x="3401662" y="381679"/>
                </a:lnTo>
                <a:cubicBezTo>
                  <a:pt x="3390049" y="381210"/>
                  <a:pt x="3378435" y="380646"/>
                  <a:pt x="3361586" y="380646"/>
                </a:cubicBezTo>
                <a:cubicBezTo>
                  <a:pt x="3344736" y="380646"/>
                  <a:pt x="3333028" y="381210"/>
                  <a:pt x="3321414" y="381679"/>
                </a:cubicBezTo>
                <a:lnTo>
                  <a:pt x="3321414" y="457713"/>
                </a:lnTo>
                <a:cubicBezTo>
                  <a:pt x="3321414" y="489441"/>
                  <a:pt x="3321890" y="519104"/>
                  <a:pt x="3324079" y="544636"/>
                </a:cubicBezTo>
                <a:lnTo>
                  <a:pt x="3224316" y="544636"/>
                </a:lnTo>
                <a:cubicBezTo>
                  <a:pt x="3229647" y="491037"/>
                  <a:pt x="3229647" y="447294"/>
                  <a:pt x="3229647" y="358775"/>
                </a:cubicBezTo>
                <a:cubicBezTo>
                  <a:pt x="3229647" y="270256"/>
                  <a:pt x="3229647" y="226606"/>
                  <a:pt x="3224316" y="172913"/>
                </a:cubicBezTo>
                <a:close/>
                <a:moveTo>
                  <a:pt x="1363463" y="170003"/>
                </a:moveTo>
                <a:lnTo>
                  <a:pt x="1454849" y="170003"/>
                </a:lnTo>
                <a:lnTo>
                  <a:pt x="1454849" y="288466"/>
                </a:lnTo>
                <a:cubicBezTo>
                  <a:pt x="1468176" y="280581"/>
                  <a:pt x="1487310" y="273823"/>
                  <a:pt x="1506444" y="273823"/>
                </a:cubicBezTo>
                <a:cubicBezTo>
                  <a:pt x="1556992" y="273823"/>
                  <a:pt x="1604304" y="310526"/>
                  <a:pt x="1604304" y="405897"/>
                </a:cubicBezTo>
                <a:cubicBezTo>
                  <a:pt x="1604304" y="479866"/>
                  <a:pt x="1563370" y="550550"/>
                  <a:pt x="1487882" y="550550"/>
                </a:cubicBezTo>
                <a:cubicBezTo>
                  <a:pt x="1467700" y="550550"/>
                  <a:pt x="1444283" y="543792"/>
                  <a:pt x="1419342" y="524361"/>
                </a:cubicBezTo>
                <a:lnTo>
                  <a:pt x="1389546" y="549518"/>
                </a:lnTo>
                <a:lnTo>
                  <a:pt x="1364034" y="534311"/>
                </a:lnTo>
                <a:cubicBezTo>
                  <a:pt x="1368794" y="500799"/>
                  <a:pt x="1368794" y="465129"/>
                  <a:pt x="1368794" y="427393"/>
                </a:cubicBezTo>
                <a:lnTo>
                  <a:pt x="1368794" y="276920"/>
                </a:lnTo>
                <a:cubicBezTo>
                  <a:pt x="1368794" y="257489"/>
                  <a:pt x="1368794" y="235993"/>
                  <a:pt x="1363463" y="170003"/>
                </a:cubicBezTo>
                <a:close/>
                <a:moveTo>
                  <a:pt x="808387" y="170003"/>
                </a:moveTo>
                <a:lnTo>
                  <a:pt x="908912" y="170003"/>
                </a:lnTo>
                <a:cubicBezTo>
                  <a:pt x="906818" y="195723"/>
                  <a:pt x="906246" y="225574"/>
                  <a:pt x="906246" y="257583"/>
                </a:cubicBezTo>
                <a:lnTo>
                  <a:pt x="906246" y="317848"/>
                </a:lnTo>
                <a:cubicBezTo>
                  <a:pt x="917955" y="318411"/>
                  <a:pt x="929664" y="318880"/>
                  <a:pt x="946609" y="318880"/>
                </a:cubicBezTo>
                <a:cubicBezTo>
                  <a:pt x="963553" y="318880"/>
                  <a:pt x="975357" y="318411"/>
                  <a:pt x="986971" y="317848"/>
                </a:cubicBezTo>
                <a:lnTo>
                  <a:pt x="986971" y="257583"/>
                </a:lnTo>
                <a:cubicBezTo>
                  <a:pt x="986971" y="225574"/>
                  <a:pt x="986400" y="195723"/>
                  <a:pt x="984306" y="170003"/>
                </a:cubicBezTo>
                <a:lnTo>
                  <a:pt x="1084830" y="170003"/>
                </a:lnTo>
                <a:cubicBezTo>
                  <a:pt x="1079500" y="223978"/>
                  <a:pt x="1079500" y="268003"/>
                  <a:pt x="1079500" y="357179"/>
                </a:cubicBezTo>
                <a:cubicBezTo>
                  <a:pt x="1079500" y="446355"/>
                  <a:pt x="1079500" y="490380"/>
                  <a:pt x="1084830" y="544355"/>
                </a:cubicBezTo>
                <a:lnTo>
                  <a:pt x="984306" y="544355"/>
                </a:lnTo>
                <a:cubicBezTo>
                  <a:pt x="986400" y="518635"/>
                  <a:pt x="986971" y="488784"/>
                  <a:pt x="986971" y="456775"/>
                </a:cubicBezTo>
                <a:lnTo>
                  <a:pt x="986971" y="380271"/>
                </a:lnTo>
                <a:cubicBezTo>
                  <a:pt x="975262" y="379708"/>
                  <a:pt x="963553" y="379238"/>
                  <a:pt x="946609" y="379238"/>
                </a:cubicBezTo>
                <a:cubicBezTo>
                  <a:pt x="929664" y="379238"/>
                  <a:pt x="917860" y="379801"/>
                  <a:pt x="906246" y="380271"/>
                </a:cubicBezTo>
                <a:lnTo>
                  <a:pt x="906246" y="456775"/>
                </a:lnTo>
                <a:cubicBezTo>
                  <a:pt x="906246" y="488784"/>
                  <a:pt x="906722" y="518635"/>
                  <a:pt x="908912" y="544355"/>
                </a:cubicBezTo>
                <a:lnTo>
                  <a:pt x="808387" y="544355"/>
                </a:lnTo>
                <a:cubicBezTo>
                  <a:pt x="813718" y="490380"/>
                  <a:pt x="813718" y="446261"/>
                  <a:pt x="813718" y="357179"/>
                </a:cubicBezTo>
                <a:cubicBezTo>
                  <a:pt x="813718" y="268097"/>
                  <a:pt x="813718" y="223978"/>
                  <a:pt x="808387" y="170003"/>
                </a:cubicBezTo>
                <a:close/>
                <a:moveTo>
                  <a:pt x="4776359" y="169252"/>
                </a:moveTo>
                <a:cubicBezTo>
                  <a:pt x="4802727" y="169252"/>
                  <a:pt x="4823860" y="190091"/>
                  <a:pt x="4823860" y="216093"/>
                </a:cubicBezTo>
                <a:cubicBezTo>
                  <a:pt x="4823860" y="242095"/>
                  <a:pt x="4802727" y="262934"/>
                  <a:pt x="4776359" y="262934"/>
                </a:cubicBezTo>
                <a:cubicBezTo>
                  <a:pt x="4749990" y="262934"/>
                  <a:pt x="4728857" y="242095"/>
                  <a:pt x="4728857" y="216093"/>
                </a:cubicBezTo>
                <a:cubicBezTo>
                  <a:pt x="4728857" y="190091"/>
                  <a:pt x="4749990" y="169252"/>
                  <a:pt x="4776359" y="169252"/>
                </a:cubicBezTo>
                <a:close/>
                <a:moveTo>
                  <a:pt x="2614027" y="167563"/>
                </a:moveTo>
                <a:cubicBezTo>
                  <a:pt x="2626687" y="167563"/>
                  <a:pt x="2640395" y="169628"/>
                  <a:pt x="2647345" y="172256"/>
                </a:cubicBezTo>
                <a:lnTo>
                  <a:pt x="2647345" y="226889"/>
                </a:lnTo>
                <a:lnTo>
                  <a:pt x="2647249" y="226982"/>
                </a:lnTo>
                <a:cubicBezTo>
                  <a:pt x="2645155" y="225387"/>
                  <a:pt x="2638301" y="221726"/>
                  <a:pt x="2626687" y="221726"/>
                </a:cubicBezTo>
                <a:cubicBezTo>
                  <a:pt x="2604507" y="221726"/>
                  <a:pt x="2593941" y="238341"/>
                  <a:pt x="2593941" y="256082"/>
                </a:cubicBezTo>
                <a:cubicBezTo>
                  <a:pt x="2593941" y="266502"/>
                  <a:pt x="2597082" y="276921"/>
                  <a:pt x="2599177" y="282084"/>
                </a:cubicBezTo>
                <a:lnTo>
                  <a:pt x="2638777" y="282084"/>
                </a:lnTo>
                <a:lnTo>
                  <a:pt x="2638777" y="332022"/>
                </a:lnTo>
                <a:lnTo>
                  <a:pt x="2598700" y="332022"/>
                </a:lnTo>
                <a:lnTo>
                  <a:pt x="2598700" y="438189"/>
                </a:lnTo>
                <a:cubicBezTo>
                  <a:pt x="2598700" y="475643"/>
                  <a:pt x="2598700" y="511032"/>
                  <a:pt x="2603460" y="544355"/>
                </a:cubicBezTo>
                <a:lnTo>
                  <a:pt x="2508457" y="544355"/>
                </a:lnTo>
                <a:cubicBezTo>
                  <a:pt x="2513216" y="511032"/>
                  <a:pt x="2513216" y="475643"/>
                  <a:pt x="2513216" y="438189"/>
                </a:cubicBezTo>
                <a:lnTo>
                  <a:pt x="2513216" y="332022"/>
                </a:lnTo>
                <a:lnTo>
                  <a:pt x="2484182" y="332022"/>
                </a:lnTo>
                <a:lnTo>
                  <a:pt x="2484182" y="282084"/>
                </a:lnTo>
                <a:lnTo>
                  <a:pt x="2513216" y="282084"/>
                </a:lnTo>
                <a:lnTo>
                  <a:pt x="2513216" y="261808"/>
                </a:lnTo>
                <a:cubicBezTo>
                  <a:pt x="2513216" y="231113"/>
                  <a:pt x="2518547" y="210274"/>
                  <a:pt x="2543298" y="189998"/>
                </a:cubicBezTo>
                <a:cubicBezTo>
                  <a:pt x="2564431" y="173289"/>
                  <a:pt x="2590799" y="167563"/>
                  <a:pt x="2614027" y="167563"/>
                </a:cubicBezTo>
                <a:close/>
                <a:moveTo>
                  <a:pt x="1683220" y="166342"/>
                </a:moveTo>
                <a:cubicBezTo>
                  <a:pt x="1709779" y="166342"/>
                  <a:pt x="1731102" y="187369"/>
                  <a:pt x="1731102" y="213558"/>
                </a:cubicBezTo>
                <a:cubicBezTo>
                  <a:pt x="1731102" y="239748"/>
                  <a:pt x="1709874" y="260775"/>
                  <a:pt x="1683220" y="260775"/>
                </a:cubicBezTo>
                <a:cubicBezTo>
                  <a:pt x="1656565" y="260775"/>
                  <a:pt x="1635337" y="239842"/>
                  <a:pt x="1635337" y="213558"/>
                </a:cubicBezTo>
                <a:cubicBezTo>
                  <a:pt x="1635337" y="187275"/>
                  <a:pt x="1656565" y="166342"/>
                  <a:pt x="1683220" y="166342"/>
                </a:cubicBezTo>
                <a:close/>
                <a:moveTo>
                  <a:pt x="402765" y="150103"/>
                </a:moveTo>
                <a:cubicBezTo>
                  <a:pt x="420091" y="150103"/>
                  <a:pt x="434179" y="163996"/>
                  <a:pt x="434179" y="181080"/>
                </a:cubicBezTo>
                <a:cubicBezTo>
                  <a:pt x="434179" y="198164"/>
                  <a:pt x="420091" y="212057"/>
                  <a:pt x="402765" y="212057"/>
                </a:cubicBezTo>
                <a:cubicBezTo>
                  <a:pt x="385440" y="212057"/>
                  <a:pt x="371351" y="198164"/>
                  <a:pt x="371351" y="181080"/>
                </a:cubicBezTo>
                <a:cubicBezTo>
                  <a:pt x="371351" y="163996"/>
                  <a:pt x="385440" y="150103"/>
                  <a:pt x="402765" y="150103"/>
                </a:cubicBezTo>
                <a:close/>
                <a:moveTo>
                  <a:pt x="284273" y="1027"/>
                </a:moveTo>
                <a:cubicBezTo>
                  <a:pt x="295768" y="-1097"/>
                  <a:pt x="307619" y="-88"/>
                  <a:pt x="322993" y="5544"/>
                </a:cubicBezTo>
                <a:cubicBezTo>
                  <a:pt x="344317" y="13429"/>
                  <a:pt x="690442" y="173383"/>
                  <a:pt x="696725" y="183239"/>
                </a:cubicBezTo>
                <a:cubicBezTo>
                  <a:pt x="711956" y="207082"/>
                  <a:pt x="680066" y="216094"/>
                  <a:pt x="655601" y="210555"/>
                </a:cubicBezTo>
                <a:cubicBezTo>
                  <a:pt x="635134" y="205956"/>
                  <a:pt x="434656" y="100259"/>
                  <a:pt x="404670" y="97536"/>
                </a:cubicBezTo>
                <a:cubicBezTo>
                  <a:pt x="374684" y="94814"/>
                  <a:pt x="194386" y="204172"/>
                  <a:pt x="174491" y="214686"/>
                </a:cubicBezTo>
                <a:cubicBezTo>
                  <a:pt x="145266" y="230080"/>
                  <a:pt x="119468" y="228578"/>
                  <a:pt x="92529" y="214780"/>
                </a:cubicBezTo>
                <a:cubicBezTo>
                  <a:pt x="83676" y="210180"/>
                  <a:pt x="14945" y="174416"/>
                  <a:pt x="0" y="164465"/>
                </a:cubicBezTo>
                <a:cubicBezTo>
                  <a:pt x="14945" y="150761"/>
                  <a:pt x="223420" y="27322"/>
                  <a:pt x="247695" y="15307"/>
                </a:cubicBezTo>
                <a:cubicBezTo>
                  <a:pt x="261641" y="8408"/>
                  <a:pt x="272779" y="3151"/>
                  <a:pt x="284273" y="1027"/>
                </a:cubicBezTo>
                <a:close/>
              </a:path>
            </a:pathLst>
          </a:custGeom>
          <a:solidFill>
            <a:schemeClr val="tx1"/>
          </a:solidFill>
          <a:ln w="9508" cap="flat">
            <a:noFill/>
            <a:prstDash val="solid"/>
            <a:miter/>
          </a:ln>
        </p:spPr>
        <p:txBody>
          <a:bodyPr rtlCol="0" anchor="ctr"/>
          <a:lstStyle/>
          <a:p>
            <a:endParaRPr lang="en-US"/>
          </a:p>
        </p:txBody>
      </p:sp>
      <p:sp>
        <p:nvSpPr>
          <p:cNvPr id="14" name="Rectangle 13">
            <a:extLst>
              <a:ext uri="{FF2B5EF4-FFF2-40B4-BE49-F238E27FC236}">
                <a16:creationId xmlns:a16="http://schemas.microsoft.com/office/drawing/2014/main" id="{81E6A906-D0B7-FD72-26A4-86D4502BAE96}"/>
              </a:ext>
            </a:extLst>
          </p:cNvPr>
          <p:cNvSpPr/>
          <p:nvPr userDrawn="1"/>
        </p:nvSpPr>
        <p:spPr>
          <a:xfrm>
            <a:off x="0" y="6293224"/>
            <a:ext cx="3496055" cy="5647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31936344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Custom Layou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490034A3-1310-4581-8F26-CE369D63F186}"/>
              </a:ext>
            </a:extLst>
          </p:cNvPr>
          <p:cNvSpPr/>
          <p:nvPr userDrawn="1"/>
        </p:nvSpPr>
        <p:spPr>
          <a:xfrm>
            <a:off x="3513138" y="930275"/>
            <a:ext cx="5170487" cy="5170488"/>
          </a:xfrm>
          <a:prstGeom prst="ellipse">
            <a:avLst/>
          </a:prstGeom>
          <a:solidFill>
            <a:srgbClr val="00AFD7">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4" name="Text Placeholder 4">
            <a:extLst>
              <a:ext uri="{FF2B5EF4-FFF2-40B4-BE49-F238E27FC236}">
                <a16:creationId xmlns:a16="http://schemas.microsoft.com/office/drawing/2014/main" id="{CD60C151-D147-6847-9EAE-A3EEC33D2701}"/>
              </a:ext>
            </a:extLst>
          </p:cNvPr>
          <p:cNvSpPr>
            <a:spLocks noGrp="1"/>
          </p:cNvSpPr>
          <p:nvPr>
            <p:ph type="body" sz="quarter" idx="12"/>
          </p:nvPr>
        </p:nvSpPr>
        <p:spPr>
          <a:xfrm>
            <a:off x="4120991" y="2565400"/>
            <a:ext cx="4332129" cy="2057400"/>
          </a:xfrm>
          <a:prstGeom prst="rect">
            <a:avLst/>
          </a:prstGeom>
        </p:spPr>
        <p:txBody>
          <a:bodyPr lIns="0" tIns="0" rIns="0" bIns="0"/>
          <a:lstStyle>
            <a:lvl1pPr marL="0" indent="0" eaLnBrk="1" hangingPunct="1">
              <a:lnSpc>
                <a:spcPct val="80000"/>
              </a:lnSpc>
              <a:spcBef>
                <a:spcPct val="0"/>
              </a:spcBef>
              <a:buFontTx/>
              <a:buNone/>
              <a:defRPr sz="3200" b="1" i="0">
                <a:solidFill>
                  <a:schemeClr val="bg1"/>
                </a:solidFill>
                <a:latin typeface="Arial" panose="020B0604020202020204" pitchFamily="34" charset="0"/>
                <a:cs typeface="Arial" panose="020B0604020202020204" pitchFamily="34" charset="0"/>
              </a:defRPr>
            </a:lvl1pPr>
            <a:lvl2pPr marL="457200" indent="0">
              <a:buFontTx/>
              <a:buNone/>
              <a:defRPr sz="3200" b="1" i="0">
                <a:latin typeface="Arial" panose="020B0604020202020204" pitchFamily="34" charset="0"/>
                <a:cs typeface="Arial" panose="020B0604020202020204" pitchFamily="34" charset="0"/>
              </a:defRPr>
            </a:lvl2pPr>
            <a:lvl3pPr marL="914400" indent="0">
              <a:buFontTx/>
              <a:buNone/>
              <a:defRPr sz="3200" b="1" i="0">
                <a:latin typeface="Arial" panose="020B0604020202020204" pitchFamily="34" charset="0"/>
                <a:cs typeface="Arial" panose="020B0604020202020204" pitchFamily="34" charset="0"/>
              </a:defRPr>
            </a:lvl3pPr>
            <a:lvl4pPr marL="1371600" indent="0">
              <a:buFontTx/>
              <a:buNone/>
              <a:defRPr sz="3200" b="1" i="0">
                <a:latin typeface="Arial" panose="020B0604020202020204" pitchFamily="34" charset="0"/>
                <a:cs typeface="Arial" panose="020B0604020202020204" pitchFamily="34" charset="0"/>
              </a:defRPr>
            </a:lvl4pPr>
            <a:lvl5pPr marL="1828800" indent="0">
              <a:buFontTx/>
              <a:buNone/>
              <a:defRPr sz="3200" b="1" i="0">
                <a:latin typeface="Arial" panose="020B0604020202020204" pitchFamily="34" charset="0"/>
                <a:cs typeface="Arial" panose="020B0604020202020204" pitchFamily="34" charset="0"/>
              </a:defRPr>
            </a:lvl5pPr>
          </a:lstStyle>
          <a:p>
            <a:pPr lvl="0"/>
            <a:r>
              <a:rPr lang="en-US" altLang="en-US"/>
              <a:t>Edit Master text styles</a:t>
            </a:r>
          </a:p>
        </p:txBody>
      </p:sp>
    </p:spTree>
    <p:extLst>
      <p:ext uri="{BB962C8B-B14F-4D97-AF65-F5344CB8AC3E}">
        <p14:creationId xmlns:p14="http://schemas.microsoft.com/office/powerpoint/2010/main" val="1348902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681037"/>
            <a:ext cx="10972800" cy="1143000"/>
          </a:xfrm>
          <a:prstGeom prst="rect">
            <a:avLst/>
          </a:prstGeom>
        </p:spPr>
        <p:txBody>
          <a:bodyPr vert="horz" lIns="0" tIns="0" rIns="0" bIns="91440" rtlCol="0" anchor="b" anchorCtr="0">
            <a:normAutofit/>
          </a:bodyPr>
          <a:lstStyle/>
          <a:p>
            <a:r>
              <a:rPr lang="en-US"/>
              <a:t>Click to edit Master title style</a:t>
            </a:r>
          </a:p>
        </p:txBody>
      </p:sp>
      <p:sp>
        <p:nvSpPr>
          <p:cNvPr id="3" name="Text Placeholder 2"/>
          <p:cNvSpPr>
            <a:spLocks noGrp="1"/>
          </p:cNvSpPr>
          <p:nvPr>
            <p:ph type="body" idx="1"/>
          </p:nvPr>
        </p:nvSpPr>
        <p:spPr>
          <a:xfrm>
            <a:off x="609600" y="1942911"/>
            <a:ext cx="10972800" cy="42340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2BA570CE-280F-1D71-9C6B-663319ECDD0A}"/>
              </a:ext>
            </a:extLst>
          </p:cNvPr>
          <p:cNvSpPr>
            <a:spLocks noGrp="1" noRot="1" noMove="1" noResize="1" noEditPoints="1" noAdjustHandles="1" noChangeArrowheads="1" noChangeShapeType="1"/>
          </p:cNvSpPr>
          <p:nvPr userDrawn="1"/>
        </p:nvSpPr>
        <p:spPr>
          <a:xfrm>
            <a:off x="581025" y="6433054"/>
            <a:ext cx="2390775" cy="285115"/>
          </a:xfrm>
          <a:custGeom>
            <a:avLst/>
            <a:gdLst>
              <a:gd name="connsiteX0" fmla="*/ 4348747 w 5395786"/>
              <a:gd name="connsiteY0" fmla="*/ 409183 h 643482"/>
              <a:gd name="connsiteX1" fmla="*/ 4294867 w 5395786"/>
              <a:gd name="connsiteY1" fmla="*/ 463815 h 643482"/>
              <a:gd name="connsiteX2" fmla="*/ 4323426 w 5395786"/>
              <a:gd name="connsiteY2" fmla="*/ 496106 h 643482"/>
              <a:gd name="connsiteX3" fmla="*/ 4348747 w 5395786"/>
              <a:gd name="connsiteY3" fmla="*/ 484654 h 643482"/>
              <a:gd name="connsiteX4" fmla="*/ 2082749 w 5395786"/>
              <a:gd name="connsiteY4" fmla="*/ 408056 h 643482"/>
              <a:gd name="connsiteX5" fmla="*/ 2028488 w 5395786"/>
              <a:gd name="connsiteY5" fmla="*/ 463158 h 643482"/>
              <a:gd name="connsiteX6" fmla="*/ 2057237 w 5395786"/>
              <a:gd name="connsiteY6" fmla="*/ 495637 h 643482"/>
              <a:gd name="connsiteX7" fmla="*/ 2082749 w 5395786"/>
              <a:gd name="connsiteY7" fmla="*/ 484091 h 643482"/>
              <a:gd name="connsiteX8" fmla="*/ 1246375 w 5395786"/>
              <a:gd name="connsiteY8" fmla="*/ 408056 h 643482"/>
              <a:gd name="connsiteX9" fmla="*/ 1246375 w 5395786"/>
              <a:gd name="connsiteY9" fmla="*/ 408106 h 643482"/>
              <a:gd name="connsiteX10" fmla="*/ 1206774 w 5395786"/>
              <a:gd name="connsiteY10" fmla="*/ 428884 h 643482"/>
              <a:gd name="connsiteX11" fmla="*/ 1192210 w 5395786"/>
              <a:gd name="connsiteY11" fmla="*/ 463158 h 643482"/>
              <a:gd name="connsiteX12" fmla="*/ 1220863 w 5395786"/>
              <a:gd name="connsiteY12" fmla="*/ 495637 h 643482"/>
              <a:gd name="connsiteX13" fmla="*/ 1246375 w 5395786"/>
              <a:gd name="connsiteY13" fmla="*/ 484091 h 643482"/>
              <a:gd name="connsiteX14" fmla="*/ 1246375 w 5395786"/>
              <a:gd name="connsiteY14" fmla="*/ 408106 h 643482"/>
              <a:gd name="connsiteX15" fmla="*/ 1246470 w 5395786"/>
              <a:gd name="connsiteY15" fmla="*/ 408056 h 643482"/>
              <a:gd name="connsiteX16" fmla="*/ 79106 w 5395786"/>
              <a:gd name="connsiteY16" fmla="*/ 336622 h 643482"/>
              <a:gd name="connsiteX17" fmla="*/ 138317 w 5395786"/>
              <a:gd name="connsiteY17" fmla="*/ 360840 h 643482"/>
              <a:gd name="connsiteX18" fmla="*/ 179250 w 5395786"/>
              <a:gd name="connsiteY18" fmla="*/ 425235 h 643482"/>
              <a:gd name="connsiteX19" fmla="*/ 187818 w 5395786"/>
              <a:gd name="connsiteY19" fmla="*/ 534875 h 643482"/>
              <a:gd name="connsiteX20" fmla="*/ 101953 w 5395786"/>
              <a:gd name="connsiteY20" fmla="*/ 469541 h 643482"/>
              <a:gd name="connsiteX21" fmla="*/ 79392 w 5395786"/>
              <a:gd name="connsiteY21" fmla="*/ 439879 h 643482"/>
              <a:gd name="connsiteX22" fmla="*/ 79106 w 5395786"/>
              <a:gd name="connsiteY22" fmla="*/ 336622 h 643482"/>
              <a:gd name="connsiteX23" fmla="*/ 1476649 w 5395786"/>
              <a:gd name="connsiteY23" fmla="*/ 330989 h 643482"/>
              <a:gd name="connsiteX24" fmla="*/ 1454849 w 5395786"/>
              <a:gd name="connsiteY24" fmla="*/ 352485 h 643482"/>
              <a:gd name="connsiteX25" fmla="*/ 1454849 w 5395786"/>
              <a:gd name="connsiteY25" fmla="*/ 470949 h 643482"/>
              <a:gd name="connsiteX26" fmla="*/ 1477696 w 5395786"/>
              <a:gd name="connsiteY26" fmla="*/ 498171 h 643482"/>
              <a:gd name="connsiteX27" fmla="*/ 1514917 w 5395786"/>
              <a:gd name="connsiteY27" fmla="*/ 413782 h 643482"/>
              <a:gd name="connsiteX28" fmla="*/ 1476649 w 5395786"/>
              <a:gd name="connsiteY28" fmla="*/ 330989 h 643482"/>
              <a:gd name="connsiteX29" fmla="*/ 2767289 w 5395786"/>
              <a:gd name="connsiteY29" fmla="*/ 328080 h 643482"/>
              <a:gd name="connsiteX30" fmla="*/ 2737779 w 5395786"/>
              <a:gd name="connsiteY30" fmla="*/ 413407 h 643482"/>
              <a:gd name="connsiteX31" fmla="*/ 2767289 w 5395786"/>
              <a:gd name="connsiteY31" fmla="*/ 498828 h 643482"/>
              <a:gd name="connsiteX32" fmla="*/ 2796894 w 5395786"/>
              <a:gd name="connsiteY32" fmla="*/ 413407 h 643482"/>
              <a:gd name="connsiteX33" fmla="*/ 2767289 w 5395786"/>
              <a:gd name="connsiteY33" fmla="*/ 328080 h 643482"/>
              <a:gd name="connsiteX34" fmla="*/ 4728857 w 5395786"/>
              <a:gd name="connsiteY34" fmla="*/ 282271 h 643482"/>
              <a:gd name="connsiteX35" fmla="*/ 4820146 w 5395786"/>
              <a:gd name="connsiteY35" fmla="*/ 282271 h 643482"/>
              <a:gd name="connsiteX36" fmla="*/ 4819232 w 5395786"/>
              <a:gd name="connsiteY36" fmla="*/ 332667 h 643482"/>
              <a:gd name="connsiteX37" fmla="*/ 4819101 w 5395786"/>
              <a:gd name="connsiteY37" fmla="*/ 405052 h 643482"/>
              <a:gd name="connsiteX38" fmla="*/ 4823860 w 5395786"/>
              <a:gd name="connsiteY38" fmla="*/ 544543 h 643482"/>
              <a:gd name="connsiteX39" fmla="*/ 4728857 w 5395786"/>
              <a:gd name="connsiteY39" fmla="*/ 544543 h 643482"/>
              <a:gd name="connsiteX40" fmla="*/ 4733617 w 5395786"/>
              <a:gd name="connsiteY40" fmla="*/ 438376 h 643482"/>
              <a:gd name="connsiteX41" fmla="*/ 4733617 w 5395786"/>
              <a:gd name="connsiteY41" fmla="*/ 388437 h 643482"/>
              <a:gd name="connsiteX42" fmla="*/ 4728857 w 5395786"/>
              <a:gd name="connsiteY42" fmla="*/ 282271 h 643482"/>
              <a:gd name="connsiteX43" fmla="*/ 4820148 w 5395786"/>
              <a:gd name="connsiteY43" fmla="*/ 282177 h 643482"/>
              <a:gd name="connsiteX44" fmla="*/ 4820148 w 5395786"/>
              <a:gd name="connsiteY44" fmla="*/ 282271 h 643482"/>
              <a:gd name="connsiteX45" fmla="*/ 4820146 w 5395786"/>
              <a:gd name="connsiteY45" fmla="*/ 282271 h 643482"/>
              <a:gd name="connsiteX46" fmla="*/ 3892101 w 5395786"/>
              <a:gd name="connsiteY46" fmla="*/ 282177 h 643482"/>
              <a:gd name="connsiteX47" fmla="*/ 3892196 w 5395786"/>
              <a:gd name="connsiteY47" fmla="*/ 282271 h 643482"/>
              <a:gd name="connsiteX48" fmla="*/ 3892132 w 5395786"/>
              <a:gd name="connsiteY48" fmla="*/ 282271 h 643482"/>
              <a:gd name="connsiteX49" fmla="*/ 3544263 w 5395786"/>
              <a:gd name="connsiteY49" fmla="*/ 282177 h 643482"/>
              <a:gd name="connsiteX50" fmla="*/ 3634507 w 5395786"/>
              <a:gd name="connsiteY50" fmla="*/ 282177 h 643482"/>
              <a:gd name="connsiteX51" fmla="*/ 3634507 w 5395786"/>
              <a:gd name="connsiteY51" fmla="*/ 456587 h 643482"/>
              <a:gd name="connsiteX52" fmla="*/ 3658305 w 5395786"/>
              <a:gd name="connsiteY52" fmla="*/ 489441 h 643482"/>
              <a:gd name="connsiteX53" fmla="*/ 3685245 w 5395786"/>
              <a:gd name="connsiteY53" fmla="*/ 461843 h 643482"/>
              <a:gd name="connsiteX54" fmla="*/ 3685245 w 5395786"/>
              <a:gd name="connsiteY54" fmla="*/ 388437 h 643482"/>
              <a:gd name="connsiteX55" fmla="*/ 3680486 w 5395786"/>
              <a:gd name="connsiteY55" fmla="*/ 282271 h 643482"/>
              <a:gd name="connsiteX56" fmla="*/ 3775489 w 5395786"/>
              <a:gd name="connsiteY56" fmla="*/ 282271 h 643482"/>
              <a:gd name="connsiteX57" fmla="*/ 3770729 w 5395786"/>
              <a:gd name="connsiteY57" fmla="*/ 388437 h 643482"/>
              <a:gd name="connsiteX58" fmla="*/ 3770729 w 5395786"/>
              <a:gd name="connsiteY58" fmla="*/ 438376 h 643482"/>
              <a:gd name="connsiteX59" fmla="*/ 3775489 w 5395786"/>
              <a:gd name="connsiteY59" fmla="*/ 544542 h 643482"/>
              <a:gd name="connsiteX60" fmla="*/ 3698382 w 5395786"/>
              <a:gd name="connsiteY60" fmla="*/ 544542 h 643482"/>
              <a:gd name="connsiteX61" fmla="*/ 3690481 w 5395786"/>
              <a:gd name="connsiteY61" fmla="*/ 521075 h 643482"/>
              <a:gd name="connsiteX62" fmla="*/ 3623464 w 5395786"/>
              <a:gd name="connsiteY62" fmla="*/ 550738 h 643482"/>
              <a:gd name="connsiteX63" fmla="*/ 3549023 w 5395786"/>
              <a:gd name="connsiteY63" fmla="*/ 468508 h 643482"/>
              <a:gd name="connsiteX64" fmla="*/ 3549023 w 5395786"/>
              <a:gd name="connsiteY64" fmla="*/ 388343 h 643482"/>
              <a:gd name="connsiteX65" fmla="*/ 3544263 w 5395786"/>
              <a:gd name="connsiteY65" fmla="*/ 282177 h 643482"/>
              <a:gd name="connsiteX66" fmla="*/ 5033954 w 5395786"/>
              <a:gd name="connsiteY66" fmla="*/ 282084 h 643482"/>
              <a:gd name="connsiteX67" fmla="*/ 5125245 w 5395786"/>
              <a:gd name="connsiteY67" fmla="*/ 282084 h 643482"/>
              <a:gd name="connsiteX68" fmla="*/ 5125340 w 5395786"/>
              <a:gd name="connsiteY68" fmla="*/ 282178 h 643482"/>
              <a:gd name="connsiteX69" fmla="*/ 5162846 w 5395786"/>
              <a:gd name="connsiteY69" fmla="*/ 430492 h 643482"/>
              <a:gd name="connsiteX70" fmla="*/ 5163894 w 5395786"/>
              <a:gd name="connsiteY70" fmla="*/ 430492 h 643482"/>
              <a:gd name="connsiteX71" fmla="*/ 5194451 w 5395786"/>
              <a:gd name="connsiteY71" fmla="*/ 282178 h 643482"/>
              <a:gd name="connsiteX72" fmla="*/ 5269940 w 5395786"/>
              <a:gd name="connsiteY72" fmla="*/ 282178 h 643482"/>
              <a:gd name="connsiteX73" fmla="*/ 5179125 w 5395786"/>
              <a:gd name="connsiteY73" fmla="*/ 566415 h 643482"/>
              <a:gd name="connsiteX74" fmla="*/ 5062988 w 5395786"/>
              <a:gd name="connsiteY74" fmla="*/ 643482 h 643482"/>
              <a:gd name="connsiteX75" fmla="*/ 5037667 w 5395786"/>
              <a:gd name="connsiteY75" fmla="*/ 640853 h 643482"/>
              <a:gd name="connsiteX76" fmla="*/ 5037667 w 5395786"/>
              <a:gd name="connsiteY76" fmla="*/ 574206 h 643482"/>
              <a:gd name="connsiteX77" fmla="*/ 5067272 w 5395786"/>
              <a:gd name="connsiteY77" fmla="*/ 581997 h 643482"/>
              <a:gd name="connsiteX78" fmla="*/ 5113155 w 5395786"/>
              <a:gd name="connsiteY78" fmla="*/ 540319 h 643482"/>
              <a:gd name="connsiteX79" fmla="*/ 5089928 w 5395786"/>
              <a:gd name="connsiteY79" fmla="*/ 468978 h 643482"/>
              <a:gd name="connsiteX80" fmla="*/ 5033954 w 5395786"/>
              <a:gd name="connsiteY80" fmla="*/ 282084 h 643482"/>
              <a:gd name="connsiteX81" fmla="*/ 1635337 w 5395786"/>
              <a:gd name="connsiteY81" fmla="*/ 280206 h 643482"/>
              <a:gd name="connsiteX82" fmla="*/ 1727292 w 5395786"/>
              <a:gd name="connsiteY82" fmla="*/ 280206 h 643482"/>
              <a:gd name="connsiteX83" fmla="*/ 1726378 w 5395786"/>
              <a:gd name="connsiteY83" fmla="*/ 330954 h 643482"/>
              <a:gd name="connsiteX84" fmla="*/ 1726247 w 5395786"/>
              <a:gd name="connsiteY84" fmla="*/ 403832 h 643482"/>
              <a:gd name="connsiteX85" fmla="*/ 1731007 w 5395786"/>
              <a:gd name="connsiteY85" fmla="*/ 544355 h 643482"/>
              <a:gd name="connsiteX86" fmla="*/ 1635337 w 5395786"/>
              <a:gd name="connsiteY86" fmla="*/ 544355 h 643482"/>
              <a:gd name="connsiteX87" fmla="*/ 1640097 w 5395786"/>
              <a:gd name="connsiteY87" fmla="*/ 437437 h 643482"/>
              <a:gd name="connsiteX88" fmla="*/ 1640097 w 5395786"/>
              <a:gd name="connsiteY88" fmla="*/ 387123 h 643482"/>
              <a:gd name="connsiteX89" fmla="*/ 1635337 w 5395786"/>
              <a:gd name="connsiteY89" fmla="*/ 280206 h 643482"/>
              <a:gd name="connsiteX90" fmla="*/ 1727294 w 5395786"/>
              <a:gd name="connsiteY90" fmla="*/ 280112 h 643482"/>
              <a:gd name="connsiteX91" fmla="*/ 1727294 w 5395786"/>
              <a:gd name="connsiteY91" fmla="*/ 280206 h 643482"/>
              <a:gd name="connsiteX92" fmla="*/ 1727292 w 5395786"/>
              <a:gd name="connsiteY92" fmla="*/ 280206 h 643482"/>
              <a:gd name="connsiteX93" fmla="*/ 4289631 w 5395786"/>
              <a:gd name="connsiteY93" fmla="*/ 275982 h 643482"/>
              <a:gd name="connsiteX94" fmla="*/ 4432137 w 5395786"/>
              <a:gd name="connsiteY94" fmla="*/ 387875 h 643482"/>
              <a:gd name="connsiteX95" fmla="*/ 4432137 w 5395786"/>
              <a:gd name="connsiteY95" fmla="*/ 452926 h 643482"/>
              <a:gd name="connsiteX96" fmla="*/ 4445845 w 5395786"/>
              <a:gd name="connsiteY96" fmla="*/ 544543 h 643482"/>
              <a:gd name="connsiteX97" fmla="*/ 4361884 w 5395786"/>
              <a:gd name="connsiteY97" fmla="*/ 544543 h 643482"/>
              <a:gd name="connsiteX98" fmla="*/ 4352935 w 5395786"/>
              <a:gd name="connsiteY98" fmla="*/ 528397 h 643482"/>
              <a:gd name="connsiteX99" fmla="*/ 4293820 w 5395786"/>
              <a:gd name="connsiteY99" fmla="*/ 548673 h 643482"/>
              <a:gd name="connsiteX100" fmla="*/ 4209383 w 5395786"/>
              <a:gd name="connsiteY100" fmla="*/ 470104 h 643482"/>
              <a:gd name="connsiteX101" fmla="*/ 4298104 w 5395786"/>
              <a:gd name="connsiteY101" fmla="*/ 373794 h 643482"/>
              <a:gd name="connsiteX102" fmla="*/ 4341893 w 5395786"/>
              <a:gd name="connsiteY102" fmla="*/ 359714 h 643482"/>
              <a:gd name="connsiteX103" fmla="*/ 4304387 w 5395786"/>
              <a:gd name="connsiteY103" fmla="*/ 325921 h 643482"/>
              <a:gd name="connsiteX104" fmla="*/ 4234228 w 5395786"/>
              <a:gd name="connsiteY104" fmla="*/ 352955 h 643482"/>
              <a:gd name="connsiteX105" fmla="*/ 4234228 w 5395786"/>
              <a:gd name="connsiteY105" fmla="*/ 280112 h 643482"/>
              <a:gd name="connsiteX106" fmla="*/ 4289631 w 5395786"/>
              <a:gd name="connsiteY106" fmla="*/ 275982 h 643482"/>
              <a:gd name="connsiteX107" fmla="*/ 2767289 w 5395786"/>
              <a:gd name="connsiteY107" fmla="*/ 275982 h 643482"/>
              <a:gd name="connsiteX108" fmla="*/ 2890851 w 5395786"/>
              <a:gd name="connsiteY108" fmla="*/ 413407 h 643482"/>
              <a:gd name="connsiteX109" fmla="*/ 2767289 w 5395786"/>
              <a:gd name="connsiteY109" fmla="*/ 550832 h 643482"/>
              <a:gd name="connsiteX110" fmla="*/ 2643727 w 5395786"/>
              <a:gd name="connsiteY110" fmla="*/ 413407 h 643482"/>
              <a:gd name="connsiteX111" fmla="*/ 2767289 w 5395786"/>
              <a:gd name="connsiteY111" fmla="*/ 275982 h 643482"/>
              <a:gd name="connsiteX112" fmla="*/ 4618432 w 5395786"/>
              <a:gd name="connsiteY112" fmla="*/ 275888 h 643482"/>
              <a:gd name="connsiteX113" fmla="*/ 4692874 w 5395786"/>
              <a:gd name="connsiteY113" fmla="*/ 358118 h 643482"/>
              <a:gd name="connsiteX114" fmla="*/ 4692874 w 5395786"/>
              <a:gd name="connsiteY114" fmla="*/ 438282 h 643482"/>
              <a:gd name="connsiteX115" fmla="*/ 4697633 w 5395786"/>
              <a:gd name="connsiteY115" fmla="*/ 544449 h 643482"/>
              <a:gd name="connsiteX116" fmla="*/ 4602630 w 5395786"/>
              <a:gd name="connsiteY116" fmla="*/ 544449 h 643482"/>
              <a:gd name="connsiteX117" fmla="*/ 4607389 w 5395786"/>
              <a:gd name="connsiteY117" fmla="*/ 438282 h 643482"/>
              <a:gd name="connsiteX118" fmla="*/ 4607389 w 5395786"/>
              <a:gd name="connsiteY118" fmla="*/ 366472 h 643482"/>
              <a:gd name="connsiteX119" fmla="*/ 4584638 w 5395786"/>
              <a:gd name="connsiteY119" fmla="*/ 337279 h 643482"/>
              <a:gd name="connsiteX120" fmla="*/ 4556651 w 5395786"/>
              <a:gd name="connsiteY120" fmla="*/ 362248 h 643482"/>
              <a:gd name="connsiteX121" fmla="*/ 4556651 w 5395786"/>
              <a:gd name="connsiteY121" fmla="*/ 438282 h 643482"/>
              <a:gd name="connsiteX122" fmla="*/ 4561411 w 5395786"/>
              <a:gd name="connsiteY122" fmla="*/ 544449 h 643482"/>
              <a:gd name="connsiteX123" fmla="*/ 4466407 w 5395786"/>
              <a:gd name="connsiteY123" fmla="*/ 544449 h 643482"/>
              <a:gd name="connsiteX124" fmla="*/ 4471167 w 5395786"/>
              <a:gd name="connsiteY124" fmla="*/ 438282 h 643482"/>
              <a:gd name="connsiteX125" fmla="*/ 4471167 w 5395786"/>
              <a:gd name="connsiteY125" fmla="*/ 388344 h 643482"/>
              <a:gd name="connsiteX126" fmla="*/ 4466407 w 5395786"/>
              <a:gd name="connsiteY126" fmla="*/ 282177 h 643482"/>
              <a:gd name="connsiteX127" fmla="*/ 4543514 w 5395786"/>
              <a:gd name="connsiteY127" fmla="*/ 282177 h 643482"/>
              <a:gd name="connsiteX128" fmla="*/ 4551415 w 5395786"/>
              <a:gd name="connsiteY128" fmla="*/ 305551 h 643482"/>
              <a:gd name="connsiteX129" fmla="*/ 4618432 w 5395786"/>
              <a:gd name="connsiteY129" fmla="*/ 275888 h 643482"/>
              <a:gd name="connsiteX130" fmla="*/ 3969684 w 5395786"/>
              <a:gd name="connsiteY130" fmla="*/ 275888 h 643482"/>
              <a:gd name="connsiteX131" fmla="*/ 4028800 w 5395786"/>
              <a:gd name="connsiteY131" fmla="*/ 309212 h 643482"/>
              <a:gd name="connsiteX132" fmla="*/ 4103241 w 5395786"/>
              <a:gd name="connsiteY132" fmla="*/ 275888 h 643482"/>
              <a:gd name="connsiteX133" fmla="*/ 4174542 w 5395786"/>
              <a:gd name="connsiteY133" fmla="*/ 363374 h 643482"/>
              <a:gd name="connsiteX134" fmla="*/ 4174542 w 5395786"/>
              <a:gd name="connsiteY134" fmla="*/ 438376 h 643482"/>
              <a:gd name="connsiteX135" fmla="*/ 4179301 w 5395786"/>
              <a:gd name="connsiteY135" fmla="*/ 544543 h 643482"/>
              <a:gd name="connsiteX136" fmla="*/ 4084298 w 5395786"/>
              <a:gd name="connsiteY136" fmla="*/ 544543 h 643482"/>
              <a:gd name="connsiteX137" fmla="*/ 4089057 w 5395786"/>
              <a:gd name="connsiteY137" fmla="*/ 438376 h 643482"/>
              <a:gd name="connsiteX138" fmla="*/ 4089057 w 5395786"/>
              <a:gd name="connsiteY138" fmla="*/ 366003 h 643482"/>
              <a:gd name="connsiteX139" fmla="*/ 4067448 w 5395786"/>
              <a:gd name="connsiteY139" fmla="*/ 334275 h 643482"/>
              <a:gd name="connsiteX140" fmla="*/ 4039461 w 5395786"/>
              <a:gd name="connsiteY140" fmla="*/ 366003 h 643482"/>
              <a:gd name="connsiteX141" fmla="*/ 4039461 w 5395786"/>
              <a:gd name="connsiteY141" fmla="*/ 438376 h 643482"/>
              <a:gd name="connsiteX142" fmla="*/ 4044221 w 5395786"/>
              <a:gd name="connsiteY142" fmla="*/ 544543 h 643482"/>
              <a:gd name="connsiteX143" fmla="*/ 3949217 w 5395786"/>
              <a:gd name="connsiteY143" fmla="*/ 544543 h 643482"/>
              <a:gd name="connsiteX144" fmla="*/ 3953977 w 5395786"/>
              <a:gd name="connsiteY144" fmla="*/ 438376 h 643482"/>
              <a:gd name="connsiteX145" fmla="*/ 3953977 w 5395786"/>
              <a:gd name="connsiteY145" fmla="*/ 364970 h 643482"/>
              <a:gd name="connsiteX146" fmla="*/ 3932273 w 5395786"/>
              <a:gd name="connsiteY146" fmla="*/ 334275 h 643482"/>
              <a:gd name="connsiteX147" fmla="*/ 3904286 w 5395786"/>
              <a:gd name="connsiteY147" fmla="*/ 361873 h 643482"/>
              <a:gd name="connsiteX148" fmla="*/ 3904286 w 5395786"/>
              <a:gd name="connsiteY148" fmla="*/ 438376 h 643482"/>
              <a:gd name="connsiteX149" fmla="*/ 3909046 w 5395786"/>
              <a:gd name="connsiteY149" fmla="*/ 544543 h 643482"/>
              <a:gd name="connsiteX150" fmla="*/ 3814042 w 5395786"/>
              <a:gd name="connsiteY150" fmla="*/ 544543 h 643482"/>
              <a:gd name="connsiteX151" fmla="*/ 3818802 w 5395786"/>
              <a:gd name="connsiteY151" fmla="*/ 438376 h 643482"/>
              <a:gd name="connsiteX152" fmla="*/ 3818802 w 5395786"/>
              <a:gd name="connsiteY152" fmla="*/ 388438 h 643482"/>
              <a:gd name="connsiteX153" fmla="*/ 3814042 w 5395786"/>
              <a:gd name="connsiteY153" fmla="*/ 282271 h 643482"/>
              <a:gd name="connsiteX154" fmla="*/ 3892132 w 5395786"/>
              <a:gd name="connsiteY154" fmla="*/ 282271 h 643482"/>
              <a:gd name="connsiteX155" fmla="*/ 3900002 w 5395786"/>
              <a:gd name="connsiteY155" fmla="*/ 305551 h 643482"/>
              <a:gd name="connsiteX156" fmla="*/ 3969684 w 5395786"/>
              <a:gd name="connsiteY156" fmla="*/ 275888 h 643482"/>
              <a:gd name="connsiteX157" fmla="*/ 3076670 w 5395786"/>
              <a:gd name="connsiteY157" fmla="*/ 275888 h 643482"/>
              <a:gd name="connsiteX158" fmla="*/ 3088284 w 5395786"/>
              <a:gd name="connsiteY158" fmla="*/ 277484 h 643482"/>
              <a:gd name="connsiteX159" fmla="*/ 3088284 w 5395786"/>
              <a:gd name="connsiteY159" fmla="*/ 346666 h 643482"/>
              <a:gd name="connsiteX160" fmla="*/ 3072481 w 5395786"/>
              <a:gd name="connsiteY160" fmla="*/ 344601 h 643482"/>
              <a:gd name="connsiteX161" fmla="*/ 3014984 w 5395786"/>
              <a:gd name="connsiteY161" fmla="*/ 438282 h 643482"/>
              <a:gd name="connsiteX162" fmla="*/ 3019744 w 5395786"/>
              <a:gd name="connsiteY162" fmla="*/ 544449 h 643482"/>
              <a:gd name="connsiteX163" fmla="*/ 2921504 w 5395786"/>
              <a:gd name="connsiteY163" fmla="*/ 544449 h 643482"/>
              <a:gd name="connsiteX164" fmla="*/ 2926263 w 5395786"/>
              <a:gd name="connsiteY164" fmla="*/ 438282 h 643482"/>
              <a:gd name="connsiteX165" fmla="*/ 2926263 w 5395786"/>
              <a:gd name="connsiteY165" fmla="*/ 388344 h 643482"/>
              <a:gd name="connsiteX166" fmla="*/ 2917315 w 5395786"/>
              <a:gd name="connsiteY166" fmla="*/ 282177 h 643482"/>
              <a:gd name="connsiteX167" fmla="*/ 3002228 w 5395786"/>
              <a:gd name="connsiteY167" fmla="*/ 282177 h 643482"/>
              <a:gd name="connsiteX168" fmla="*/ 3009653 w 5395786"/>
              <a:gd name="connsiteY168" fmla="*/ 317003 h 643482"/>
              <a:gd name="connsiteX169" fmla="*/ 3076670 w 5395786"/>
              <a:gd name="connsiteY169" fmla="*/ 275888 h 643482"/>
              <a:gd name="connsiteX170" fmla="*/ 2023253 w 5395786"/>
              <a:gd name="connsiteY170" fmla="*/ 273823 h 643482"/>
              <a:gd name="connsiteX171" fmla="*/ 2166805 w 5395786"/>
              <a:gd name="connsiteY171" fmla="*/ 386560 h 643482"/>
              <a:gd name="connsiteX172" fmla="*/ 2166805 w 5395786"/>
              <a:gd name="connsiteY172" fmla="*/ 452081 h 643482"/>
              <a:gd name="connsiteX173" fmla="*/ 2180608 w 5395786"/>
              <a:gd name="connsiteY173" fmla="*/ 544355 h 643482"/>
              <a:gd name="connsiteX174" fmla="*/ 2096076 w 5395786"/>
              <a:gd name="connsiteY174" fmla="*/ 544355 h 643482"/>
              <a:gd name="connsiteX175" fmla="*/ 2087033 w 5395786"/>
              <a:gd name="connsiteY175" fmla="*/ 528116 h 643482"/>
              <a:gd name="connsiteX176" fmla="*/ 2027536 w 5395786"/>
              <a:gd name="connsiteY176" fmla="*/ 548579 h 643482"/>
              <a:gd name="connsiteX177" fmla="*/ 1942433 w 5395786"/>
              <a:gd name="connsiteY177" fmla="*/ 469447 h 643482"/>
              <a:gd name="connsiteX178" fmla="*/ 2031725 w 5395786"/>
              <a:gd name="connsiteY178" fmla="*/ 372480 h 643482"/>
              <a:gd name="connsiteX179" fmla="*/ 2075895 w 5395786"/>
              <a:gd name="connsiteY179" fmla="*/ 358306 h 643482"/>
              <a:gd name="connsiteX180" fmla="*/ 2038198 w 5395786"/>
              <a:gd name="connsiteY180" fmla="*/ 324231 h 643482"/>
              <a:gd name="connsiteX181" fmla="*/ 1967469 w 5395786"/>
              <a:gd name="connsiteY181" fmla="*/ 351453 h 643482"/>
              <a:gd name="connsiteX182" fmla="*/ 1967469 w 5395786"/>
              <a:gd name="connsiteY182" fmla="*/ 278047 h 643482"/>
              <a:gd name="connsiteX183" fmla="*/ 1967374 w 5395786"/>
              <a:gd name="connsiteY183" fmla="*/ 278047 h 643482"/>
              <a:gd name="connsiteX184" fmla="*/ 2023253 w 5395786"/>
              <a:gd name="connsiteY184" fmla="*/ 273823 h 643482"/>
              <a:gd name="connsiteX185" fmla="*/ 1186879 w 5395786"/>
              <a:gd name="connsiteY185" fmla="*/ 273823 h 643482"/>
              <a:gd name="connsiteX186" fmla="*/ 1330431 w 5395786"/>
              <a:gd name="connsiteY186" fmla="*/ 386560 h 643482"/>
              <a:gd name="connsiteX187" fmla="*/ 1330431 w 5395786"/>
              <a:gd name="connsiteY187" fmla="*/ 452081 h 643482"/>
              <a:gd name="connsiteX188" fmla="*/ 1344234 w 5395786"/>
              <a:gd name="connsiteY188" fmla="*/ 544355 h 643482"/>
              <a:gd name="connsiteX189" fmla="*/ 1259702 w 5395786"/>
              <a:gd name="connsiteY189" fmla="*/ 544355 h 643482"/>
              <a:gd name="connsiteX190" fmla="*/ 1250659 w 5395786"/>
              <a:gd name="connsiteY190" fmla="*/ 528116 h 643482"/>
              <a:gd name="connsiteX191" fmla="*/ 1191162 w 5395786"/>
              <a:gd name="connsiteY191" fmla="*/ 548579 h 643482"/>
              <a:gd name="connsiteX192" fmla="*/ 1106059 w 5395786"/>
              <a:gd name="connsiteY192" fmla="*/ 469447 h 643482"/>
              <a:gd name="connsiteX193" fmla="*/ 1195351 w 5395786"/>
              <a:gd name="connsiteY193" fmla="*/ 372480 h 643482"/>
              <a:gd name="connsiteX194" fmla="*/ 1239521 w 5395786"/>
              <a:gd name="connsiteY194" fmla="*/ 358306 h 643482"/>
              <a:gd name="connsiteX195" fmla="*/ 1201824 w 5395786"/>
              <a:gd name="connsiteY195" fmla="*/ 324231 h 643482"/>
              <a:gd name="connsiteX196" fmla="*/ 1131095 w 5395786"/>
              <a:gd name="connsiteY196" fmla="*/ 351453 h 643482"/>
              <a:gd name="connsiteX197" fmla="*/ 1131095 w 5395786"/>
              <a:gd name="connsiteY197" fmla="*/ 278047 h 643482"/>
              <a:gd name="connsiteX198" fmla="*/ 1186879 w 5395786"/>
              <a:gd name="connsiteY198" fmla="*/ 273823 h 643482"/>
              <a:gd name="connsiteX199" fmla="*/ 5335052 w 5395786"/>
              <a:gd name="connsiteY199" fmla="*/ 251201 h 643482"/>
              <a:gd name="connsiteX200" fmla="*/ 5335052 w 5395786"/>
              <a:gd name="connsiteY200" fmla="*/ 269693 h 643482"/>
              <a:gd name="connsiteX201" fmla="*/ 5335147 w 5395786"/>
              <a:gd name="connsiteY201" fmla="*/ 269693 h 643482"/>
              <a:gd name="connsiteX202" fmla="*/ 5348760 w 5395786"/>
              <a:gd name="connsiteY202" fmla="*/ 269693 h 643482"/>
              <a:gd name="connsiteX203" fmla="*/ 5360755 w 5395786"/>
              <a:gd name="connsiteY203" fmla="*/ 260024 h 643482"/>
              <a:gd name="connsiteX204" fmla="*/ 5350569 w 5395786"/>
              <a:gd name="connsiteY204" fmla="*/ 251201 h 643482"/>
              <a:gd name="connsiteX205" fmla="*/ 5326866 w 5395786"/>
              <a:gd name="connsiteY205" fmla="*/ 244442 h 643482"/>
              <a:gd name="connsiteX206" fmla="*/ 5348951 w 5395786"/>
              <a:gd name="connsiteY206" fmla="*/ 244442 h 643482"/>
              <a:gd name="connsiteX207" fmla="*/ 5369132 w 5395786"/>
              <a:gd name="connsiteY207" fmla="*/ 260682 h 643482"/>
              <a:gd name="connsiteX208" fmla="*/ 5353996 w 5395786"/>
              <a:gd name="connsiteY208" fmla="*/ 276358 h 643482"/>
              <a:gd name="connsiteX209" fmla="*/ 5370655 w 5395786"/>
              <a:gd name="connsiteY209" fmla="*/ 301515 h 643482"/>
              <a:gd name="connsiteX210" fmla="*/ 5361421 w 5395786"/>
              <a:gd name="connsiteY210" fmla="*/ 301515 h 643482"/>
              <a:gd name="connsiteX211" fmla="*/ 5345809 w 5395786"/>
              <a:gd name="connsiteY211" fmla="*/ 276639 h 643482"/>
              <a:gd name="connsiteX212" fmla="*/ 5335147 w 5395786"/>
              <a:gd name="connsiteY212" fmla="*/ 276639 h 643482"/>
              <a:gd name="connsiteX213" fmla="*/ 5335147 w 5395786"/>
              <a:gd name="connsiteY213" fmla="*/ 301515 h 643482"/>
              <a:gd name="connsiteX214" fmla="*/ 5326866 w 5395786"/>
              <a:gd name="connsiteY214" fmla="*/ 301515 h 643482"/>
              <a:gd name="connsiteX215" fmla="*/ 5345904 w 5395786"/>
              <a:gd name="connsiteY215" fmla="*/ 231770 h 643482"/>
              <a:gd name="connsiteX216" fmla="*/ 5304876 w 5395786"/>
              <a:gd name="connsiteY216" fmla="*/ 273166 h 643482"/>
              <a:gd name="connsiteX217" fmla="*/ 5345904 w 5395786"/>
              <a:gd name="connsiteY217" fmla="*/ 314844 h 643482"/>
              <a:gd name="connsiteX218" fmla="*/ 5386647 w 5395786"/>
              <a:gd name="connsiteY218" fmla="*/ 273166 h 643482"/>
              <a:gd name="connsiteX219" fmla="*/ 5345904 w 5395786"/>
              <a:gd name="connsiteY219" fmla="*/ 231770 h 643482"/>
              <a:gd name="connsiteX220" fmla="*/ 5345904 w 5395786"/>
              <a:gd name="connsiteY220" fmla="*/ 224354 h 643482"/>
              <a:gd name="connsiteX221" fmla="*/ 5395786 w 5395786"/>
              <a:gd name="connsiteY221" fmla="*/ 273166 h 643482"/>
              <a:gd name="connsiteX222" fmla="*/ 5345904 w 5395786"/>
              <a:gd name="connsiteY222" fmla="*/ 322260 h 643482"/>
              <a:gd name="connsiteX223" fmla="*/ 5295737 w 5395786"/>
              <a:gd name="connsiteY223" fmla="*/ 273166 h 643482"/>
              <a:gd name="connsiteX224" fmla="*/ 5345904 w 5395786"/>
              <a:gd name="connsiteY224" fmla="*/ 224354 h 643482"/>
              <a:gd name="connsiteX225" fmla="*/ 558027 w 5395786"/>
              <a:gd name="connsiteY225" fmla="*/ 213653 h 643482"/>
              <a:gd name="connsiteX226" fmla="*/ 587061 w 5395786"/>
              <a:gd name="connsiteY226" fmla="*/ 246789 h 643482"/>
              <a:gd name="connsiteX227" fmla="*/ 553457 w 5395786"/>
              <a:gd name="connsiteY227" fmla="*/ 275419 h 643482"/>
              <a:gd name="connsiteX228" fmla="*/ 524423 w 5395786"/>
              <a:gd name="connsiteY228" fmla="*/ 242283 h 643482"/>
              <a:gd name="connsiteX229" fmla="*/ 558027 w 5395786"/>
              <a:gd name="connsiteY229" fmla="*/ 213653 h 643482"/>
              <a:gd name="connsiteX230" fmla="*/ 247599 w 5395786"/>
              <a:gd name="connsiteY230" fmla="*/ 213653 h 643482"/>
              <a:gd name="connsiteX231" fmla="*/ 281203 w 5395786"/>
              <a:gd name="connsiteY231" fmla="*/ 242283 h 643482"/>
              <a:gd name="connsiteX232" fmla="*/ 252168 w 5395786"/>
              <a:gd name="connsiteY232" fmla="*/ 275419 h 643482"/>
              <a:gd name="connsiteX233" fmla="*/ 218565 w 5395786"/>
              <a:gd name="connsiteY233" fmla="*/ 246789 h 643482"/>
              <a:gd name="connsiteX234" fmla="*/ 247599 w 5395786"/>
              <a:gd name="connsiteY234" fmla="*/ 213653 h 643482"/>
              <a:gd name="connsiteX235" fmla="*/ 4882024 w 5395786"/>
              <a:gd name="connsiteY235" fmla="*/ 202576 h 643482"/>
              <a:gd name="connsiteX236" fmla="*/ 4970649 w 5395786"/>
              <a:gd name="connsiteY236" fmla="*/ 202576 h 643482"/>
              <a:gd name="connsiteX237" fmla="*/ 4969127 w 5395786"/>
              <a:gd name="connsiteY237" fmla="*/ 282271 h 643482"/>
              <a:gd name="connsiteX238" fmla="*/ 5008727 w 5395786"/>
              <a:gd name="connsiteY238" fmla="*/ 282271 h 643482"/>
              <a:gd name="connsiteX239" fmla="*/ 5008727 w 5395786"/>
              <a:gd name="connsiteY239" fmla="*/ 332210 h 643482"/>
              <a:gd name="connsiteX240" fmla="*/ 4969127 w 5395786"/>
              <a:gd name="connsiteY240" fmla="*/ 332210 h 643482"/>
              <a:gd name="connsiteX241" fmla="*/ 4969127 w 5395786"/>
              <a:gd name="connsiteY241" fmla="*/ 463346 h 643482"/>
              <a:gd name="connsiteX242" fmla="*/ 4998161 w 5395786"/>
              <a:gd name="connsiteY242" fmla="*/ 496669 h 643482"/>
              <a:gd name="connsiteX243" fmla="*/ 5009298 w 5395786"/>
              <a:gd name="connsiteY243" fmla="*/ 496200 h 643482"/>
              <a:gd name="connsiteX244" fmla="*/ 5009298 w 5395786"/>
              <a:gd name="connsiteY244" fmla="*/ 543041 h 643482"/>
              <a:gd name="connsiteX245" fmla="*/ 4955990 w 5395786"/>
              <a:gd name="connsiteY245" fmla="*/ 550832 h 643482"/>
              <a:gd name="connsiteX246" fmla="*/ 4898969 w 5395786"/>
              <a:gd name="connsiteY246" fmla="*/ 525863 h 643482"/>
              <a:gd name="connsiteX247" fmla="*/ 4883642 w 5395786"/>
              <a:gd name="connsiteY247" fmla="*/ 464378 h 643482"/>
              <a:gd name="connsiteX248" fmla="*/ 4883642 w 5395786"/>
              <a:gd name="connsiteY248" fmla="*/ 332210 h 643482"/>
              <a:gd name="connsiteX249" fmla="*/ 4853085 w 5395786"/>
              <a:gd name="connsiteY249" fmla="*/ 332210 h 643482"/>
              <a:gd name="connsiteX250" fmla="*/ 4853085 w 5395786"/>
              <a:gd name="connsiteY250" fmla="*/ 282271 h 643482"/>
              <a:gd name="connsiteX251" fmla="*/ 4883642 w 5395786"/>
              <a:gd name="connsiteY251" fmla="*/ 282271 h 643482"/>
              <a:gd name="connsiteX252" fmla="*/ 4882024 w 5395786"/>
              <a:gd name="connsiteY252" fmla="*/ 202576 h 643482"/>
              <a:gd name="connsiteX253" fmla="*/ 2223065 w 5395786"/>
              <a:gd name="connsiteY253" fmla="*/ 199854 h 643482"/>
              <a:gd name="connsiteX254" fmla="*/ 2312358 w 5395786"/>
              <a:gd name="connsiteY254" fmla="*/ 199854 h 643482"/>
              <a:gd name="connsiteX255" fmla="*/ 2312453 w 5395786"/>
              <a:gd name="connsiteY255" fmla="*/ 199854 h 643482"/>
              <a:gd name="connsiteX256" fmla="*/ 2310834 w 5395786"/>
              <a:gd name="connsiteY256" fmla="*/ 280112 h 643482"/>
              <a:gd name="connsiteX257" fmla="*/ 2350721 w 5395786"/>
              <a:gd name="connsiteY257" fmla="*/ 280112 h 643482"/>
              <a:gd name="connsiteX258" fmla="*/ 2350721 w 5395786"/>
              <a:gd name="connsiteY258" fmla="*/ 330427 h 643482"/>
              <a:gd name="connsiteX259" fmla="*/ 2310834 w 5395786"/>
              <a:gd name="connsiteY259" fmla="*/ 330427 h 643482"/>
              <a:gd name="connsiteX260" fmla="*/ 2310834 w 5395786"/>
              <a:gd name="connsiteY260" fmla="*/ 462595 h 643482"/>
              <a:gd name="connsiteX261" fmla="*/ 2340059 w 5395786"/>
              <a:gd name="connsiteY261" fmla="*/ 496106 h 643482"/>
              <a:gd name="connsiteX262" fmla="*/ 2351197 w 5395786"/>
              <a:gd name="connsiteY262" fmla="*/ 495543 h 643482"/>
              <a:gd name="connsiteX263" fmla="*/ 2351197 w 5395786"/>
              <a:gd name="connsiteY263" fmla="*/ 542760 h 643482"/>
              <a:gd name="connsiteX264" fmla="*/ 2297507 w 5395786"/>
              <a:gd name="connsiteY264" fmla="*/ 550645 h 643482"/>
              <a:gd name="connsiteX265" fmla="*/ 2240105 w 5395786"/>
              <a:gd name="connsiteY265" fmla="*/ 525488 h 643482"/>
              <a:gd name="connsiteX266" fmla="*/ 2224684 w 5395786"/>
              <a:gd name="connsiteY266" fmla="*/ 463627 h 643482"/>
              <a:gd name="connsiteX267" fmla="*/ 2224684 w 5395786"/>
              <a:gd name="connsiteY267" fmla="*/ 330427 h 643482"/>
              <a:gd name="connsiteX268" fmla="*/ 2193841 w 5395786"/>
              <a:gd name="connsiteY268" fmla="*/ 330427 h 643482"/>
              <a:gd name="connsiteX269" fmla="*/ 2193841 w 5395786"/>
              <a:gd name="connsiteY269" fmla="*/ 280112 h 643482"/>
              <a:gd name="connsiteX270" fmla="*/ 2224684 w 5395786"/>
              <a:gd name="connsiteY270" fmla="*/ 280112 h 643482"/>
              <a:gd name="connsiteX271" fmla="*/ 2223065 w 5395786"/>
              <a:gd name="connsiteY271" fmla="*/ 199854 h 643482"/>
              <a:gd name="connsiteX272" fmla="*/ 1789266 w 5395786"/>
              <a:gd name="connsiteY272" fmla="*/ 199854 h 643482"/>
              <a:gd name="connsiteX273" fmla="*/ 1878558 w 5395786"/>
              <a:gd name="connsiteY273" fmla="*/ 199854 h 643482"/>
              <a:gd name="connsiteX274" fmla="*/ 1878653 w 5395786"/>
              <a:gd name="connsiteY274" fmla="*/ 199854 h 643482"/>
              <a:gd name="connsiteX275" fmla="*/ 1877034 w 5395786"/>
              <a:gd name="connsiteY275" fmla="*/ 280112 h 643482"/>
              <a:gd name="connsiteX276" fmla="*/ 1916921 w 5395786"/>
              <a:gd name="connsiteY276" fmla="*/ 280112 h 643482"/>
              <a:gd name="connsiteX277" fmla="*/ 1916921 w 5395786"/>
              <a:gd name="connsiteY277" fmla="*/ 330427 h 643482"/>
              <a:gd name="connsiteX278" fmla="*/ 1877034 w 5395786"/>
              <a:gd name="connsiteY278" fmla="*/ 330427 h 643482"/>
              <a:gd name="connsiteX279" fmla="*/ 1877034 w 5395786"/>
              <a:gd name="connsiteY279" fmla="*/ 462595 h 643482"/>
              <a:gd name="connsiteX280" fmla="*/ 1906259 w 5395786"/>
              <a:gd name="connsiteY280" fmla="*/ 496106 h 643482"/>
              <a:gd name="connsiteX281" fmla="*/ 1917397 w 5395786"/>
              <a:gd name="connsiteY281" fmla="*/ 495543 h 643482"/>
              <a:gd name="connsiteX282" fmla="*/ 1917397 w 5395786"/>
              <a:gd name="connsiteY282" fmla="*/ 542760 h 643482"/>
              <a:gd name="connsiteX283" fmla="*/ 1863707 w 5395786"/>
              <a:gd name="connsiteY283" fmla="*/ 550645 h 643482"/>
              <a:gd name="connsiteX284" fmla="*/ 1806305 w 5395786"/>
              <a:gd name="connsiteY284" fmla="*/ 525488 h 643482"/>
              <a:gd name="connsiteX285" fmla="*/ 1790884 w 5395786"/>
              <a:gd name="connsiteY285" fmla="*/ 463627 h 643482"/>
              <a:gd name="connsiteX286" fmla="*/ 1790884 w 5395786"/>
              <a:gd name="connsiteY286" fmla="*/ 330427 h 643482"/>
              <a:gd name="connsiteX287" fmla="*/ 1760041 w 5395786"/>
              <a:gd name="connsiteY287" fmla="*/ 330427 h 643482"/>
              <a:gd name="connsiteX288" fmla="*/ 1760041 w 5395786"/>
              <a:gd name="connsiteY288" fmla="*/ 280112 h 643482"/>
              <a:gd name="connsiteX289" fmla="*/ 1790884 w 5395786"/>
              <a:gd name="connsiteY289" fmla="*/ 280112 h 643482"/>
              <a:gd name="connsiteX290" fmla="*/ 1789266 w 5395786"/>
              <a:gd name="connsiteY290" fmla="*/ 199854 h 643482"/>
              <a:gd name="connsiteX291" fmla="*/ 512667 w 5395786"/>
              <a:gd name="connsiteY291" fmla="*/ 176527 h 643482"/>
              <a:gd name="connsiteX292" fmla="*/ 525185 w 5395786"/>
              <a:gd name="connsiteY292" fmla="*/ 179109 h 643482"/>
              <a:gd name="connsiteX293" fmla="*/ 522710 w 5395786"/>
              <a:gd name="connsiteY293" fmla="*/ 207457 h 643482"/>
              <a:gd name="connsiteX294" fmla="*/ 477302 w 5395786"/>
              <a:gd name="connsiteY294" fmla="*/ 254768 h 643482"/>
              <a:gd name="connsiteX295" fmla="*/ 552410 w 5395786"/>
              <a:gd name="connsiteY295" fmla="*/ 297009 h 643482"/>
              <a:gd name="connsiteX296" fmla="*/ 651412 w 5395786"/>
              <a:gd name="connsiteY296" fmla="*/ 284055 h 643482"/>
              <a:gd name="connsiteX297" fmla="*/ 690442 w 5395786"/>
              <a:gd name="connsiteY297" fmla="*/ 295319 h 643482"/>
              <a:gd name="connsiteX298" fmla="*/ 675782 w 5395786"/>
              <a:gd name="connsiteY298" fmla="*/ 319162 h 643482"/>
              <a:gd name="connsiteX299" fmla="*/ 602006 w 5395786"/>
              <a:gd name="connsiteY299" fmla="*/ 356241 h 643482"/>
              <a:gd name="connsiteX300" fmla="*/ 572687 w 5395786"/>
              <a:gd name="connsiteY300" fmla="*/ 547171 h 643482"/>
              <a:gd name="connsiteX301" fmla="*/ 537370 w 5395786"/>
              <a:gd name="connsiteY301" fmla="*/ 546608 h 643482"/>
              <a:gd name="connsiteX302" fmla="*/ 492438 w 5395786"/>
              <a:gd name="connsiteY302" fmla="*/ 338124 h 643482"/>
              <a:gd name="connsiteX303" fmla="*/ 455979 w 5395786"/>
              <a:gd name="connsiteY303" fmla="*/ 288091 h 643482"/>
              <a:gd name="connsiteX304" fmla="*/ 419044 w 5395786"/>
              <a:gd name="connsiteY304" fmla="*/ 547453 h 643482"/>
              <a:gd name="connsiteX305" fmla="*/ 384107 w 5395786"/>
              <a:gd name="connsiteY305" fmla="*/ 547453 h 643482"/>
              <a:gd name="connsiteX306" fmla="*/ 347648 w 5395786"/>
              <a:gd name="connsiteY306" fmla="*/ 290438 h 643482"/>
              <a:gd name="connsiteX307" fmla="*/ 313188 w 5395786"/>
              <a:gd name="connsiteY307" fmla="*/ 338124 h 643482"/>
              <a:gd name="connsiteX308" fmla="*/ 268256 w 5395786"/>
              <a:gd name="connsiteY308" fmla="*/ 546608 h 643482"/>
              <a:gd name="connsiteX309" fmla="*/ 232939 w 5395786"/>
              <a:gd name="connsiteY309" fmla="*/ 547171 h 643482"/>
              <a:gd name="connsiteX310" fmla="*/ 203620 w 5395786"/>
              <a:gd name="connsiteY310" fmla="*/ 356241 h 643482"/>
              <a:gd name="connsiteX311" fmla="*/ 129844 w 5395786"/>
              <a:gd name="connsiteY311" fmla="*/ 319162 h 643482"/>
              <a:gd name="connsiteX312" fmla="*/ 115184 w 5395786"/>
              <a:gd name="connsiteY312" fmla="*/ 295319 h 643482"/>
              <a:gd name="connsiteX313" fmla="*/ 154214 w 5395786"/>
              <a:gd name="connsiteY313" fmla="*/ 284055 h 643482"/>
              <a:gd name="connsiteX314" fmla="*/ 253216 w 5395786"/>
              <a:gd name="connsiteY314" fmla="*/ 297009 h 643482"/>
              <a:gd name="connsiteX315" fmla="*/ 326896 w 5395786"/>
              <a:gd name="connsiteY315" fmla="*/ 256082 h 643482"/>
              <a:gd name="connsiteX316" fmla="*/ 280441 w 5395786"/>
              <a:gd name="connsiteY316" fmla="*/ 207457 h 643482"/>
              <a:gd name="connsiteX317" fmla="*/ 272921 w 5395786"/>
              <a:gd name="connsiteY317" fmla="*/ 184084 h 643482"/>
              <a:gd name="connsiteX318" fmla="*/ 306619 w 5395786"/>
              <a:gd name="connsiteY318" fmla="*/ 184084 h 643482"/>
              <a:gd name="connsiteX319" fmla="*/ 402194 w 5395786"/>
              <a:gd name="connsiteY319" fmla="*/ 233647 h 643482"/>
              <a:gd name="connsiteX320" fmla="*/ 496436 w 5395786"/>
              <a:gd name="connsiteY320" fmla="*/ 184084 h 643482"/>
              <a:gd name="connsiteX321" fmla="*/ 512667 w 5395786"/>
              <a:gd name="connsiteY321" fmla="*/ 176527 h 643482"/>
              <a:gd name="connsiteX322" fmla="*/ 3224316 w 5395786"/>
              <a:gd name="connsiteY322" fmla="*/ 172913 h 643482"/>
              <a:gd name="connsiteX323" fmla="*/ 3324079 w 5395786"/>
              <a:gd name="connsiteY323" fmla="*/ 172913 h 643482"/>
              <a:gd name="connsiteX324" fmla="*/ 3321414 w 5395786"/>
              <a:gd name="connsiteY324" fmla="*/ 259836 h 643482"/>
              <a:gd name="connsiteX325" fmla="*/ 3321414 w 5395786"/>
              <a:gd name="connsiteY325" fmla="*/ 319725 h 643482"/>
              <a:gd name="connsiteX326" fmla="*/ 3361586 w 5395786"/>
              <a:gd name="connsiteY326" fmla="*/ 320758 h 643482"/>
              <a:gd name="connsiteX327" fmla="*/ 3401662 w 5395786"/>
              <a:gd name="connsiteY327" fmla="*/ 319725 h 643482"/>
              <a:gd name="connsiteX328" fmla="*/ 3401662 w 5395786"/>
              <a:gd name="connsiteY328" fmla="*/ 259836 h 643482"/>
              <a:gd name="connsiteX329" fmla="*/ 3398997 w 5395786"/>
              <a:gd name="connsiteY329" fmla="*/ 172913 h 643482"/>
              <a:gd name="connsiteX330" fmla="*/ 3498760 w 5395786"/>
              <a:gd name="connsiteY330" fmla="*/ 172913 h 643482"/>
              <a:gd name="connsiteX331" fmla="*/ 3493525 w 5395786"/>
              <a:gd name="connsiteY331" fmla="*/ 358775 h 643482"/>
              <a:gd name="connsiteX332" fmla="*/ 3498760 w 5395786"/>
              <a:gd name="connsiteY332" fmla="*/ 544636 h 643482"/>
              <a:gd name="connsiteX333" fmla="*/ 3398997 w 5395786"/>
              <a:gd name="connsiteY333" fmla="*/ 544636 h 643482"/>
              <a:gd name="connsiteX334" fmla="*/ 3401662 w 5395786"/>
              <a:gd name="connsiteY334" fmla="*/ 457713 h 643482"/>
              <a:gd name="connsiteX335" fmla="*/ 3401662 w 5395786"/>
              <a:gd name="connsiteY335" fmla="*/ 381679 h 643482"/>
              <a:gd name="connsiteX336" fmla="*/ 3361586 w 5395786"/>
              <a:gd name="connsiteY336" fmla="*/ 380646 h 643482"/>
              <a:gd name="connsiteX337" fmla="*/ 3321414 w 5395786"/>
              <a:gd name="connsiteY337" fmla="*/ 381679 h 643482"/>
              <a:gd name="connsiteX338" fmla="*/ 3321414 w 5395786"/>
              <a:gd name="connsiteY338" fmla="*/ 457713 h 643482"/>
              <a:gd name="connsiteX339" fmla="*/ 3324079 w 5395786"/>
              <a:gd name="connsiteY339" fmla="*/ 544636 h 643482"/>
              <a:gd name="connsiteX340" fmla="*/ 3224316 w 5395786"/>
              <a:gd name="connsiteY340" fmla="*/ 544636 h 643482"/>
              <a:gd name="connsiteX341" fmla="*/ 3229647 w 5395786"/>
              <a:gd name="connsiteY341" fmla="*/ 358775 h 643482"/>
              <a:gd name="connsiteX342" fmla="*/ 3224316 w 5395786"/>
              <a:gd name="connsiteY342" fmla="*/ 172913 h 643482"/>
              <a:gd name="connsiteX343" fmla="*/ 1363463 w 5395786"/>
              <a:gd name="connsiteY343" fmla="*/ 170003 h 643482"/>
              <a:gd name="connsiteX344" fmla="*/ 1454849 w 5395786"/>
              <a:gd name="connsiteY344" fmla="*/ 170003 h 643482"/>
              <a:gd name="connsiteX345" fmla="*/ 1454849 w 5395786"/>
              <a:gd name="connsiteY345" fmla="*/ 288466 h 643482"/>
              <a:gd name="connsiteX346" fmla="*/ 1506444 w 5395786"/>
              <a:gd name="connsiteY346" fmla="*/ 273823 h 643482"/>
              <a:gd name="connsiteX347" fmla="*/ 1604304 w 5395786"/>
              <a:gd name="connsiteY347" fmla="*/ 405897 h 643482"/>
              <a:gd name="connsiteX348" fmla="*/ 1487882 w 5395786"/>
              <a:gd name="connsiteY348" fmla="*/ 550550 h 643482"/>
              <a:gd name="connsiteX349" fmla="*/ 1419342 w 5395786"/>
              <a:gd name="connsiteY349" fmla="*/ 524361 h 643482"/>
              <a:gd name="connsiteX350" fmla="*/ 1389546 w 5395786"/>
              <a:gd name="connsiteY350" fmla="*/ 549518 h 643482"/>
              <a:gd name="connsiteX351" fmla="*/ 1364034 w 5395786"/>
              <a:gd name="connsiteY351" fmla="*/ 534311 h 643482"/>
              <a:gd name="connsiteX352" fmla="*/ 1368794 w 5395786"/>
              <a:gd name="connsiteY352" fmla="*/ 427393 h 643482"/>
              <a:gd name="connsiteX353" fmla="*/ 1368794 w 5395786"/>
              <a:gd name="connsiteY353" fmla="*/ 276920 h 643482"/>
              <a:gd name="connsiteX354" fmla="*/ 1363463 w 5395786"/>
              <a:gd name="connsiteY354" fmla="*/ 170003 h 643482"/>
              <a:gd name="connsiteX355" fmla="*/ 808387 w 5395786"/>
              <a:gd name="connsiteY355" fmla="*/ 170003 h 643482"/>
              <a:gd name="connsiteX356" fmla="*/ 908912 w 5395786"/>
              <a:gd name="connsiteY356" fmla="*/ 170003 h 643482"/>
              <a:gd name="connsiteX357" fmla="*/ 906246 w 5395786"/>
              <a:gd name="connsiteY357" fmla="*/ 257583 h 643482"/>
              <a:gd name="connsiteX358" fmla="*/ 906246 w 5395786"/>
              <a:gd name="connsiteY358" fmla="*/ 317848 h 643482"/>
              <a:gd name="connsiteX359" fmla="*/ 946609 w 5395786"/>
              <a:gd name="connsiteY359" fmla="*/ 318880 h 643482"/>
              <a:gd name="connsiteX360" fmla="*/ 986971 w 5395786"/>
              <a:gd name="connsiteY360" fmla="*/ 317848 h 643482"/>
              <a:gd name="connsiteX361" fmla="*/ 986971 w 5395786"/>
              <a:gd name="connsiteY361" fmla="*/ 257583 h 643482"/>
              <a:gd name="connsiteX362" fmla="*/ 984306 w 5395786"/>
              <a:gd name="connsiteY362" fmla="*/ 170003 h 643482"/>
              <a:gd name="connsiteX363" fmla="*/ 1084830 w 5395786"/>
              <a:gd name="connsiteY363" fmla="*/ 170003 h 643482"/>
              <a:gd name="connsiteX364" fmla="*/ 1079500 w 5395786"/>
              <a:gd name="connsiteY364" fmla="*/ 357179 h 643482"/>
              <a:gd name="connsiteX365" fmla="*/ 1084830 w 5395786"/>
              <a:gd name="connsiteY365" fmla="*/ 544355 h 643482"/>
              <a:gd name="connsiteX366" fmla="*/ 984306 w 5395786"/>
              <a:gd name="connsiteY366" fmla="*/ 544355 h 643482"/>
              <a:gd name="connsiteX367" fmla="*/ 986971 w 5395786"/>
              <a:gd name="connsiteY367" fmla="*/ 456775 h 643482"/>
              <a:gd name="connsiteX368" fmla="*/ 986971 w 5395786"/>
              <a:gd name="connsiteY368" fmla="*/ 380271 h 643482"/>
              <a:gd name="connsiteX369" fmla="*/ 946609 w 5395786"/>
              <a:gd name="connsiteY369" fmla="*/ 379238 h 643482"/>
              <a:gd name="connsiteX370" fmla="*/ 906246 w 5395786"/>
              <a:gd name="connsiteY370" fmla="*/ 380271 h 643482"/>
              <a:gd name="connsiteX371" fmla="*/ 906246 w 5395786"/>
              <a:gd name="connsiteY371" fmla="*/ 456775 h 643482"/>
              <a:gd name="connsiteX372" fmla="*/ 908912 w 5395786"/>
              <a:gd name="connsiteY372" fmla="*/ 544355 h 643482"/>
              <a:gd name="connsiteX373" fmla="*/ 808387 w 5395786"/>
              <a:gd name="connsiteY373" fmla="*/ 544355 h 643482"/>
              <a:gd name="connsiteX374" fmla="*/ 813718 w 5395786"/>
              <a:gd name="connsiteY374" fmla="*/ 357179 h 643482"/>
              <a:gd name="connsiteX375" fmla="*/ 808387 w 5395786"/>
              <a:gd name="connsiteY375" fmla="*/ 170003 h 643482"/>
              <a:gd name="connsiteX376" fmla="*/ 4776359 w 5395786"/>
              <a:gd name="connsiteY376" fmla="*/ 169252 h 643482"/>
              <a:gd name="connsiteX377" fmla="*/ 4823860 w 5395786"/>
              <a:gd name="connsiteY377" fmla="*/ 216093 h 643482"/>
              <a:gd name="connsiteX378" fmla="*/ 4776359 w 5395786"/>
              <a:gd name="connsiteY378" fmla="*/ 262934 h 643482"/>
              <a:gd name="connsiteX379" fmla="*/ 4728857 w 5395786"/>
              <a:gd name="connsiteY379" fmla="*/ 216093 h 643482"/>
              <a:gd name="connsiteX380" fmla="*/ 4776359 w 5395786"/>
              <a:gd name="connsiteY380" fmla="*/ 169252 h 643482"/>
              <a:gd name="connsiteX381" fmla="*/ 2614027 w 5395786"/>
              <a:gd name="connsiteY381" fmla="*/ 167563 h 643482"/>
              <a:gd name="connsiteX382" fmla="*/ 2647345 w 5395786"/>
              <a:gd name="connsiteY382" fmla="*/ 172256 h 643482"/>
              <a:gd name="connsiteX383" fmla="*/ 2647345 w 5395786"/>
              <a:gd name="connsiteY383" fmla="*/ 226889 h 643482"/>
              <a:gd name="connsiteX384" fmla="*/ 2647249 w 5395786"/>
              <a:gd name="connsiteY384" fmla="*/ 226982 h 643482"/>
              <a:gd name="connsiteX385" fmla="*/ 2626687 w 5395786"/>
              <a:gd name="connsiteY385" fmla="*/ 221726 h 643482"/>
              <a:gd name="connsiteX386" fmla="*/ 2593941 w 5395786"/>
              <a:gd name="connsiteY386" fmla="*/ 256082 h 643482"/>
              <a:gd name="connsiteX387" fmla="*/ 2599177 w 5395786"/>
              <a:gd name="connsiteY387" fmla="*/ 282084 h 643482"/>
              <a:gd name="connsiteX388" fmla="*/ 2638777 w 5395786"/>
              <a:gd name="connsiteY388" fmla="*/ 282084 h 643482"/>
              <a:gd name="connsiteX389" fmla="*/ 2638777 w 5395786"/>
              <a:gd name="connsiteY389" fmla="*/ 332022 h 643482"/>
              <a:gd name="connsiteX390" fmla="*/ 2598700 w 5395786"/>
              <a:gd name="connsiteY390" fmla="*/ 332022 h 643482"/>
              <a:gd name="connsiteX391" fmla="*/ 2598700 w 5395786"/>
              <a:gd name="connsiteY391" fmla="*/ 438189 h 643482"/>
              <a:gd name="connsiteX392" fmla="*/ 2603460 w 5395786"/>
              <a:gd name="connsiteY392" fmla="*/ 544355 h 643482"/>
              <a:gd name="connsiteX393" fmla="*/ 2508457 w 5395786"/>
              <a:gd name="connsiteY393" fmla="*/ 544355 h 643482"/>
              <a:gd name="connsiteX394" fmla="*/ 2513216 w 5395786"/>
              <a:gd name="connsiteY394" fmla="*/ 438189 h 643482"/>
              <a:gd name="connsiteX395" fmla="*/ 2513216 w 5395786"/>
              <a:gd name="connsiteY395" fmla="*/ 332022 h 643482"/>
              <a:gd name="connsiteX396" fmla="*/ 2484182 w 5395786"/>
              <a:gd name="connsiteY396" fmla="*/ 332022 h 643482"/>
              <a:gd name="connsiteX397" fmla="*/ 2484182 w 5395786"/>
              <a:gd name="connsiteY397" fmla="*/ 282084 h 643482"/>
              <a:gd name="connsiteX398" fmla="*/ 2513216 w 5395786"/>
              <a:gd name="connsiteY398" fmla="*/ 282084 h 643482"/>
              <a:gd name="connsiteX399" fmla="*/ 2513216 w 5395786"/>
              <a:gd name="connsiteY399" fmla="*/ 261808 h 643482"/>
              <a:gd name="connsiteX400" fmla="*/ 2543298 w 5395786"/>
              <a:gd name="connsiteY400" fmla="*/ 189998 h 643482"/>
              <a:gd name="connsiteX401" fmla="*/ 2614027 w 5395786"/>
              <a:gd name="connsiteY401" fmla="*/ 167563 h 643482"/>
              <a:gd name="connsiteX402" fmla="*/ 1683220 w 5395786"/>
              <a:gd name="connsiteY402" fmla="*/ 166342 h 643482"/>
              <a:gd name="connsiteX403" fmla="*/ 1731102 w 5395786"/>
              <a:gd name="connsiteY403" fmla="*/ 213558 h 643482"/>
              <a:gd name="connsiteX404" fmla="*/ 1683220 w 5395786"/>
              <a:gd name="connsiteY404" fmla="*/ 260775 h 643482"/>
              <a:gd name="connsiteX405" fmla="*/ 1635337 w 5395786"/>
              <a:gd name="connsiteY405" fmla="*/ 213558 h 643482"/>
              <a:gd name="connsiteX406" fmla="*/ 1683220 w 5395786"/>
              <a:gd name="connsiteY406" fmla="*/ 166342 h 643482"/>
              <a:gd name="connsiteX407" fmla="*/ 402765 w 5395786"/>
              <a:gd name="connsiteY407" fmla="*/ 150103 h 643482"/>
              <a:gd name="connsiteX408" fmla="*/ 434179 w 5395786"/>
              <a:gd name="connsiteY408" fmla="*/ 181080 h 643482"/>
              <a:gd name="connsiteX409" fmla="*/ 402765 w 5395786"/>
              <a:gd name="connsiteY409" fmla="*/ 212057 h 643482"/>
              <a:gd name="connsiteX410" fmla="*/ 371351 w 5395786"/>
              <a:gd name="connsiteY410" fmla="*/ 181080 h 643482"/>
              <a:gd name="connsiteX411" fmla="*/ 402765 w 5395786"/>
              <a:gd name="connsiteY411" fmla="*/ 150103 h 643482"/>
              <a:gd name="connsiteX412" fmla="*/ 284273 w 5395786"/>
              <a:gd name="connsiteY412" fmla="*/ 1027 h 643482"/>
              <a:gd name="connsiteX413" fmla="*/ 322993 w 5395786"/>
              <a:gd name="connsiteY413" fmla="*/ 5544 h 643482"/>
              <a:gd name="connsiteX414" fmla="*/ 696725 w 5395786"/>
              <a:gd name="connsiteY414" fmla="*/ 183239 h 643482"/>
              <a:gd name="connsiteX415" fmla="*/ 655601 w 5395786"/>
              <a:gd name="connsiteY415" fmla="*/ 210555 h 643482"/>
              <a:gd name="connsiteX416" fmla="*/ 404670 w 5395786"/>
              <a:gd name="connsiteY416" fmla="*/ 97536 h 643482"/>
              <a:gd name="connsiteX417" fmla="*/ 174491 w 5395786"/>
              <a:gd name="connsiteY417" fmla="*/ 214686 h 643482"/>
              <a:gd name="connsiteX418" fmla="*/ 92529 w 5395786"/>
              <a:gd name="connsiteY418" fmla="*/ 214780 h 643482"/>
              <a:gd name="connsiteX419" fmla="*/ 0 w 5395786"/>
              <a:gd name="connsiteY419" fmla="*/ 164465 h 643482"/>
              <a:gd name="connsiteX420" fmla="*/ 247695 w 5395786"/>
              <a:gd name="connsiteY420" fmla="*/ 15307 h 643482"/>
              <a:gd name="connsiteX421" fmla="*/ 284273 w 5395786"/>
              <a:gd name="connsiteY421" fmla="*/ 1027 h 64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5395786" h="643482">
                <a:moveTo>
                  <a:pt x="4348747" y="409183"/>
                </a:moveTo>
                <a:cubicBezTo>
                  <a:pt x="4315524" y="417537"/>
                  <a:pt x="4294867" y="437813"/>
                  <a:pt x="4294867" y="463815"/>
                </a:cubicBezTo>
                <a:cubicBezTo>
                  <a:pt x="4294867" y="482026"/>
                  <a:pt x="4306481" y="496106"/>
                  <a:pt x="4323426" y="496106"/>
                </a:cubicBezTo>
                <a:cubicBezTo>
                  <a:pt x="4334468" y="496106"/>
                  <a:pt x="4345606" y="489348"/>
                  <a:pt x="4348747" y="484654"/>
                </a:cubicBezTo>
                <a:close/>
                <a:moveTo>
                  <a:pt x="2082749" y="408056"/>
                </a:moveTo>
                <a:cubicBezTo>
                  <a:pt x="2049241" y="416411"/>
                  <a:pt x="2028488" y="436874"/>
                  <a:pt x="2028488" y="463158"/>
                </a:cubicBezTo>
                <a:cubicBezTo>
                  <a:pt x="2028488" y="481462"/>
                  <a:pt x="2040197" y="495637"/>
                  <a:pt x="2057237" y="495637"/>
                </a:cubicBezTo>
                <a:cubicBezTo>
                  <a:pt x="2068375" y="495637"/>
                  <a:pt x="2079608" y="488784"/>
                  <a:pt x="2082749" y="484091"/>
                </a:cubicBezTo>
                <a:close/>
                <a:moveTo>
                  <a:pt x="1246375" y="408056"/>
                </a:moveTo>
                <a:lnTo>
                  <a:pt x="1246375" y="408106"/>
                </a:lnTo>
                <a:lnTo>
                  <a:pt x="1206774" y="428884"/>
                </a:lnTo>
                <a:cubicBezTo>
                  <a:pt x="1197398" y="438329"/>
                  <a:pt x="1192210" y="450016"/>
                  <a:pt x="1192210" y="463158"/>
                </a:cubicBezTo>
                <a:cubicBezTo>
                  <a:pt x="1192210" y="481462"/>
                  <a:pt x="1203918" y="495637"/>
                  <a:pt x="1220863" y="495637"/>
                </a:cubicBezTo>
                <a:cubicBezTo>
                  <a:pt x="1232001" y="495637"/>
                  <a:pt x="1243234" y="488784"/>
                  <a:pt x="1246375" y="484091"/>
                </a:cubicBezTo>
                <a:lnTo>
                  <a:pt x="1246375" y="408106"/>
                </a:lnTo>
                <a:lnTo>
                  <a:pt x="1246470" y="408056"/>
                </a:lnTo>
                <a:close/>
                <a:moveTo>
                  <a:pt x="79106" y="336622"/>
                </a:moveTo>
                <a:cubicBezTo>
                  <a:pt x="86912" y="337748"/>
                  <a:pt x="123752" y="353425"/>
                  <a:pt x="138317" y="360840"/>
                </a:cubicBezTo>
                <a:cubicBezTo>
                  <a:pt x="173443" y="378676"/>
                  <a:pt x="175252" y="396417"/>
                  <a:pt x="179250" y="425235"/>
                </a:cubicBezTo>
                <a:cubicBezTo>
                  <a:pt x="183534" y="455930"/>
                  <a:pt x="187247" y="513191"/>
                  <a:pt x="187818" y="534875"/>
                </a:cubicBezTo>
                <a:cubicBezTo>
                  <a:pt x="173158" y="528679"/>
                  <a:pt x="115661" y="481181"/>
                  <a:pt x="101953" y="469541"/>
                </a:cubicBezTo>
                <a:cubicBezTo>
                  <a:pt x="91291" y="460436"/>
                  <a:pt x="79392" y="453959"/>
                  <a:pt x="79392" y="439879"/>
                </a:cubicBezTo>
                <a:cubicBezTo>
                  <a:pt x="79392" y="434528"/>
                  <a:pt x="76917" y="349858"/>
                  <a:pt x="79106" y="336622"/>
                </a:cubicBezTo>
                <a:close/>
                <a:moveTo>
                  <a:pt x="1476649" y="330989"/>
                </a:moveTo>
                <a:cubicBezTo>
                  <a:pt x="1462274" y="330989"/>
                  <a:pt x="1454849" y="339907"/>
                  <a:pt x="1454849" y="352485"/>
                </a:cubicBezTo>
                <a:lnTo>
                  <a:pt x="1454849" y="470949"/>
                </a:lnTo>
                <a:cubicBezTo>
                  <a:pt x="1454849" y="486156"/>
                  <a:pt x="1460656" y="498171"/>
                  <a:pt x="1477696" y="498171"/>
                </a:cubicBezTo>
                <a:cubicBezTo>
                  <a:pt x="1499495" y="498171"/>
                  <a:pt x="1514917" y="476206"/>
                  <a:pt x="1514917" y="413782"/>
                </a:cubicBezTo>
                <a:cubicBezTo>
                  <a:pt x="1514917" y="369194"/>
                  <a:pt x="1503208" y="330989"/>
                  <a:pt x="1476649" y="330989"/>
                </a:cubicBezTo>
                <a:close/>
                <a:moveTo>
                  <a:pt x="2767289" y="328080"/>
                </a:moveTo>
                <a:cubicBezTo>
                  <a:pt x="2751391" y="328080"/>
                  <a:pt x="2737779" y="350514"/>
                  <a:pt x="2737779" y="413407"/>
                </a:cubicBezTo>
                <a:cubicBezTo>
                  <a:pt x="2737779" y="476394"/>
                  <a:pt x="2751487" y="498828"/>
                  <a:pt x="2767289" y="498828"/>
                </a:cubicBezTo>
                <a:cubicBezTo>
                  <a:pt x="2783091" y="498828"/>
                  <a:pt x="2796894" y="476487"/>
                  <a:pt x="2796894" y="413407"/>
                </a:cubicBezTo>
                <a:cubicBezTo>
                  <a:pt x="2796894" y="350327"/>
                  <a:pt x="2783186" y="328080"/>
                  <a:pt x="2767289" y="328080"/>
                </a:cubicBezTo>
                <a:close/>
                <a:moveTo>
                  <a:pt x="4728857" y="282271"/>
                </a:moveTo>
                <a:lnTo>
                  <a:pt x="4820146" y="282271"/>
                </a:lnTo>
                <a:lnTo>
                  <a:pt x="4819232" y="332667"/>
                </a:lnTo>
                <a:cubicBezTo>
                  <a:pt x="4819101" y="352978"/>
                  <a:pt x="4819101" y="376938"/>
                  <a:pt x="4819101" y="405052"/>
                </a:cubicBezTo>
                <a:cubicBezTo>
                  <a:pt x="4819101" y="475830"/>
                  <a:pt x="4819101" y="511219"/>
                  <a:pt x="4823860" y="544543"/>
                </a:cubicBezTo>
                <a:lnTo>
                  <a:pt x="4728857" y="544543"/>
                </a:lnTo>
                <a:cubicBezTo>
                  <a:pt x="4733617" y="511219"/>
                  <a:pt x="4733617" y="475830"/>
                  <a:pt x="4733617" y="438376"/>
                </a:cubicBezTo>
                <a:lnTo>
                  <a:pt x="4733617" y="388437"/>
                </a:lnTo>
                <a:cubicBezTo>
                  <a:pt x="4733617" y="350983"/>
                  <a:pt x="4733617" y="315595"/>
                  <a:pt x="4728857" y="282271"/>
                </a:cubicBezTo>
                <a:close/>
                <a:moveTo>
                  <a:pt x="4820148" y="282177"/>
                </a:moveTo>
                <a:lnTo>
                  <a:pt x="4820148" y="282271"/>
                </a:lnTo>
                <a:lnTo>
                  <a:pt x="4820146" y="282271"/>
                </a:lnTo>
                <a:close/>
                <a:moveTo>
                  <a:pt x="3892101" y="282177"/>
                </a:moveTo>
                <a:lnTo>
                  <a:pt x="3892196" y="282271"/>
                </a:lnTo>
                <a:lnTo>
                  <a:pt x="3892132" y="282271"/>
                </a:lnTo>
                <a:close/>
                <a:moveTo>
                  <a:pt x="3544263" y="282177"/>
                </a:moveTo>
                <a:lnTo>
                  <a:pt x="3634507" y="282177"/>
                </a:lnTo>
                <a:lnTo>
                  <a:pt x="3634507" y="456587"/>
                </a:lnTo>
                <a:cubicBezTo>
                  <a:pt x="3634507" y="477426"/>
                  <a:pt x="3642979" y="489441"/>
                  <a:pt x="3658305" y="489441"/>
                </a:cubicBezTo>
                <a:cubicBezTo>
                  <a:pt x="3671442" y="489441"/>
                  <a:pt x="3685245" y="480054"/>
                  <a:pt x="3685245" y="461843"/>
                </a:cubicBezTo>
                <a:lnTo>
                  <a:pt x="3685245" y="388437"/>
                </a:lnTo>
                <a:cubicBezTo>
                  <a:pt x="3685245" y="350983"/>
                  <a:pt x="3685245" y="315595"/>
                  <a:pt x="3680486" y="282271"/>
                </a:cubicBezTo>
                <a:lnTo>
                  <a:pt x="3775489" y="282271"/>
                </a:lnTo>
                <a:cubicBezTo>
                  <a:pt x="3770729" y="315595"/>
                  <a:pt x="3770729" y="350983"/>
                  <a:pt x="3770729" y="388437"/>
                </a:cubicBezTo>
                <a:lnTo>
                  <a:pt x="3770729" y="438376"/>
                </a:lnTo>
                <a:cubicBezTo>
                  <a:pt x="3770729" y="475830"/>
                  <a:pt x="3770729" y="511219"/>
                  <a:pt x="3775489" y="544542"/>
                </a:cubicBezTo>
                <a:lnTo>
                  <a:pt x="3698382" y="544542"/>
                </a:lnTo>
                <a:cubicBezTo>
                  <a:pt x="3694669" y="536751"/>
                  <a:pt x="3692099" y="527928"/>
                  <a:pt x="3690481" y="521075"/>
                </a:cubicBezTo>
                <a:cubicBezTo>
                  <a:pt x="3670966" y="539849"/>
                  <a:pt x="3650880" y="550738"/>
                  <a:pt x="3623464" y="550738"/>
                </a:cubicBezTo>
                <a:cubicBezTo>
                  <a:pt x="3578533" y="550738"/>
                  <a:pt x="3549023" y="518447"/>
                  <a:pt x="3549023" y="468508"/>
                </a:cubicBezTo>
                <a:lnTo>
                  <a:pt x="3549023" y="388343"/>
                </a:lnTo>
                <a:cubicBezTo>
                  <a:pt x="3549023" y="350890"/>
                  <a:pt x="3549023" y="315501"/>
                  <a:pt x="3544263" y="282177"/>
                </a:cubicBezTo>
                <a:close/>
                <a:moveTo>
                  <a:pt x="5033954" y="282084"/>
                </a:moveTo>
                <a:lnTo>
                  <a:pt x="5125245" y="282084"/>
                </a:lnTo>
                <a:lnTo>
                  <a:pt x="5125340" y="282178"/>
                </a:lnTo>
                <a:cubicBezTo>
                  <a:pt x="5132194" y="322823"/>
                  <a:pt x="5152280" y="396699"/>
                  <a:pt x="5162846" y="430492"/>
                </a:cubicBezTo>
                <a:lnTo>
                  <a:pt x="5163894" y="430492"/>
                </a:lnTo>
                <a:cubicBezTo>
                  <a:pt x="5178649" y="377362"/>
                  <a:pt x="5189787" y="317567"/>
                  <a:pt x="5194451" y="282178"/>
                </a:cubicBezTo>
                <a:lnTo>
                  <a:pt x="5269940" y="282178"/>
                </a:lnTo>
                <a:cubicBezTo>
                  <a:pt x="5252520" y="353519"/>
                  <a:pt x="5212919" y="498172"/>
                  <a:pt x="5179125" y="566415"/>
                </a:cubicBezTo>
                <a:cubicBezTo>
                  <a:pt x="5161704" y="601241"/>
                  <a:pt x="5135336" y="643482"/>
                  <a:pt x="5062988" y="643482"/>
                </a:cubicBezTo>
                <a:cubicBezTo>
                  <a:pt x="5055563" y="643482"/>
                  <a:pt x="5044520" y="643013"/>
                  <a:pt x="5037667" y="640853"/>
                </a:cubicBezTo>
                <a:lnTo>
                  <a:pt x="5037667" y="574206"/>
                </a:lnTo>
                <a:cubicBezTo>
                  <a:pt x="5042426" y="576834"/>
                  <a:pt x="5054040" y="581997"/>
                  <a:pt x="5067272" y="581997"/>
                </a:cubicBezTo>
                <a:cubicBezTo>
                  <a:pt x="5094688" y="581997"/>
                  <a:pt x="5113155" y="559656"/>
                  <a:pt x="5113155" y="540319"/>
                </a:cubicBezTo>
                <a:cubicBezTo>
                  <a:pt x="5113155" y="530463"/>
                  <a:pt x="5111061" y="524174"/>
                  <a:pt x="5089928" y="468978"/>
                </a:cubicBezTo>
                <a:cubicBezTo>
                  <a:pt x="5061370" y="395009"/>
                  <a:pt x="5039761" y="316910"/>
                  <a:pt x="5033954" y="282084"/>
                </a:cubicBezTo>
                <a:close/>
                <a:moveTo>
                  <a:pt x="1635337" y="280206"/>
                </a:moveTo>
                <a:lnTo>
                  <a:pt x="1727292" y="280206"/>
                </a:lnTo>
                <a:lnTo>
                  <a:pt x="1726378" y="330954"/>
                </a:lnTo>
                <a:cubicBezTo>
                  <a:pt x="1726247" y="351406"/>
                  <a:pt x="1726247" y="375531"/>
                  <a:pt x="1726247" y="403832"/>
                </a:cubicBezTo>
                <a:cubicBezTo>
                  <a:pt x="1726247" y="475173"/>
                  <a:pt x="1726247" y="510749"/>
                  <a:pt x="1731007" y="544355"/>
                </a:cubicBezTo>
                <a:lnTo>
                  <a:pt x="1635337" y="544355"/>
                </a:lnTo>
                <a:cubicBezTo>
                  <a:pt x="1640097" y="510749"/>
                  <a:pt x="1640097" y="475173"/>
                  <a:pt x="1640097" y="437437"/>
                </a:cubicBezTo>
                <a:lnTo>
                  <a:pt x="1640097" y="387123"/>
                </a:lnTo>
                <a:cubicBezTo>
                  <a:pt x="1640097" y="349388"/>
                  <a:pt x="1640097" y="313717"/>
                  <a:pt x="1635337" y="280206"/>
                </a:cubicBezTo>
                <a:close/>
                <a:moveTo>
                  <a:pt x="1727294" y="280112"/>
                </a:moveTo>
                <a:lnTo>
                  <a:pt x="1727294" y="280206"/>
                </a:lnTo>
                <a:lnTo>
                  <a:pt x="1727292" y="280206"/>
                </a:lnTo>
                <a:close/>
                <a:moveTo>
                  <a:pt x="4289631" y="275982"/>
                </a:moveTo>
                <a:cubicBezTo>
                  <a:pt x="4398914" y="275982"/>
                  <a:pt x="4432137" y="318129"/>
                  <a:pt x="4432137" y="387875"/>
                </a:cubicBezTo>
                <a:lnTo>
                  <a:pt x="4432137" y="452926"/>
                </a:lnTo>
                <a:cubicBezTo>
                  <a:pt x="4432137" y="477895"/>
                  <a:pt x="4432137" y="506056"/>
                  <a:pt x="4445845" y="544543"/>
                </a:cubicBezTo>
                <a:lnTo>
                  <a:pt x="4361884" y="544543"/>
                </a:lnTo>
                <a:cubicBezTo>
                  <a:pt x="4355601" y="536188"/>
                  <a:pt x="4353412" y="530462"/>
                  <a:pt x="4352935" y="528397"/>
                </a:cubicBezTo>
                <a:cubicBezTo>
                  <a:pt x="4338656" y="538817"/>
                  <a:pt x="4319142" y="548673"/>
                  <a:pt x="4293820" y="548673"/>
                </a:cubicBezTo>
                <a:cubicBezTo>
                  <a:pt x="4242606" y="548673"/>
                  <a:pt x="4209383" y="513754"/>
                  <a:pt x="4209383" y="470104"/>
                </a:cubicBezTo>
                <a:cubicBezTo>
                  <a:pt x="4209383" y="422231"/>
                  <a:pt x="4247936" y="389940"/>
                  <a:pt x="4298104" y="373794"/>
                </a:cubicBezTo>
                <a:lnTo>
                  <a:pt x="4341893" y="359714"/>
                </a:lnTo>
                <a:cubicBezTo>
                  <a:pt x="4341417" y="341503"/>
                  <a:pt x="4329232" y="325921"/>
                  <a:pt x="4304387" y="325921"/>
                </a:cubicBezTo>
                <a:cubicBezTo>
                  <a:pt x="4287537" y="325921"/>
                  <a:pt x="4261073" y="333712"/>
                  <a:pt x="4234228" y="352955"/>
                </a:cubicBezTo>
                <a:lnTo>
                  <a:pt x="4234228" y="280112"/>
                </a:lnTo>
                <a:cubicBezTo>
                  <a:pt x="4241654" y="279080"/>
                  <a:pt x="4270117" y="275982"/>
                  <a:pt x="4289631" y="275982"/>
                </a:cubicBezTo>
                <a:close/>
                <a:moveTo>
                  <a:pt x="2767289" y="275982"/>
                </a:moveTo>
                <a:cubicBezTo>
                  <a:pt x="2831735" y="275982"/>
                  <a:pt x="2890851" y="324888"/>
                  <a:pt x="2890851" y="413407"/>
                </a:cubicBezTo>
                <a:cubicBezTo>
                  <a:pt x="2890851" y="501926"/>
                  <a:pt x="2831735" y="550832"/>
                  <a:pt x="2767289" y="550832"/>
                </a:cubicBezTo>
                <a:cubicBezTo>
                  <a:pt x="2702842" y="550832"/>
                  <a:pt x="2643727" y="501926"/>
                  <a:pt x="2643727" y="413407"/>
                </a:cubicBezTo>
                <a:cubicBezTo>
                  <a:pt x="2643727" y="324888"/>
                  <a:pt x="2702842" y="275982"/>
                  <a:pt x="2767289" y="275982"/>
                </a:cubicBezTo>
                <a:close/>
                <a:moveTo>
                  <a:pt x="4618432" y="275888"/>
                </a:moveTo>
                <a:cubicBezTo>
                  <a:pt x="4663268" y="275888"/>
                  <a:pt x="4692874" y="308179"/>
                  <a:pt x="4692874" y="358118"/>
                </a:cubicBezTo>
                <a:lnTo>
                  <a:pt x="4692874" y="438282"/>
                </a:lnTo>
                <a:cubicBezTo>
                  <a:pt x="4692874" y="475736"/>
                  <a:pt x="4692874" y="511125"/>
                  <a:pt x="4697633" y="544449"/>
                </a:cubicBezTo>
                <a:lnTo>
                  <a:pt x="4602630" y="544449"/>
                </a:lnTo>
                <a:cubicBezTo>
                  <a:pt x="4607389" y="511125"/>
                  <a:pt x="4607389" y="475736"/>
                  <a:pt x="4607389" y="438282"/>
                </a:cubicBezTo>
                <a:lnTo>
                  <a:pt x="4607389" y="366472"/>
                </a:lnTo>
                <a:cubicBezTo>
                  <a:pt x="4607389" y="350327"/>
                  <a:pt x="4600535" y="337279"/>
                  <a:pt x="4584638" y="337279"/>
                </a:cubicBezTo>
                <a:cubicBezTo>
                  <a:pt x="4571406" y="337279"/>
                  <a:pt x="4556651" y="346666"/>
                  <a:pt x="4556651" y="362248"/>
                </a:cubicBezTo>
                <a:lnTo>
                  <a:pt x="4556651" y="438282"/>
                </a:lnTo>
                <a:cubicBezTo>
                  <a:pt x="4556651" y="475736"/>
                  <a:pt x="4556651" y="511125"/>
                  <a:pt x="4561411" y="544449"/>
                </a:cubicBezTo>
                <a:lnTo>
                  <a:pt x="4466407" y="544449"/>
                </a:lnTo>
                <a:cubicBezTo>
                  <a:pt x="4471167" y="511125"/>
                  <a:pt x="4471167" y="475736"/>
                  <a:pt x="4471167" y="438282"/>
                </a:cubicBezTo>
                <a:lnTo>
                  <a:pt x="4471167" y="388344"/>
                </a:lnTo>
                <a:cubicBezTo>
                  <a:pt x="4471167" y="350890"/>
                  <a:pt x="4471167" y="315501"/>
                  <a:pt x="4466407" y="282177"/>
                </a:cubicBezTo>
                <a:lnTo>
                  <a:pt x="4543514" y="282177"/>
                </a:lnTo>
                <a:cubicBezTo>
                  <a:pt x="4547227" y="289968"/>
                  <a:pt x="4549797" y="298792"/>
                  <a:pt x="4551415" y="305551"/>
                </a:cubicBezTo>
                <a:cubicBezTo>
                  <a:pt x="4570930" y="286777"/>
                  <a:pt x="4591016" y="275888"/>
                  <a:pt x="4618432" y="275888"/>
                </a:cubicBezTo>
                <a:close/>
                <a:moveTo>
                  <a:pt x="3969684" y="275888"/>
                </a:moveTo>
                <a:cubicBezTo>
                  <a:pt x="3998147" y="275888"/>
                  <a:pt x="4016139" y="292034"/>
                  <a:pt x="4028800" y="309212"/>
                </a:cubicBezTo>
                <a:cubicBezTo>
                  <a:pt x="4047838" y="292597"/>
                  <a:pt x="4068876" y="275888"/>
                  <a:pt x="4103241" y="275888"/>
                </a:cubicBezTo>
                <a:cubicBezTo>
                  <a:pt x="4155027" y="275888"/>
                  <a:pt x="4174542" y="311840"/>
                  <a:pt x="4174542" y="363374"/>
                </a:cubicBezTo>
                <a:lnTo>
                  <a:pt x="4174542" y="438376"/>
                </a:lnTo>
                <a:cubicBezTo>
                  <a:pt x="4174542" y="475830"/>
                  <a:pt x="4174542" y="511219"/>
                  <a:pt x="4179301" y="544543"/>
                </a:cubicBezTo>
                <a:lnTo>
                  <a:pt x="4084298" y="544543"/>
                </a:lnTo>
                <a:cubicBezTo>
                  <a:pt x="4089057" y="511219"/>
                  <a:pt x="4089057" y="475830"/>
                  <a:pt x="4089057" y="438376"/>
                </a:cubicBezTo>
                <a:lnTo>
                  <a:pt x="4089057" y="366003"/>
                </a:lnTo>
                <a:cubicBezTo>
                  <a:pt x="4089057" y="347792"/>
                  <a:pt x="4083822" y="334275"/>
                  <a:pt x="4067448" y="334275"/>
                </a:cubicBezTo>
                <a:cubicBezTo>
                  <a:pt x="4049457" y="334275"/>
                  <a:pt x="4039461" y="347792"/>
                  <a:pt x="4039461" y="366003"/>
                </a:cubicBezTo>
                <a:lnTo>
                  <a:pt x="4039461" y="438376"/>
                </a:lnTo>
                <a:cubicBezTo>
                  <a:pt x="4039461" y="475830"/>
                  <a:pt x="4039461" y="511219"/>
                  <a:pt x="4044221" y="544543"/>
                </a:cubicBezTo>
                <a:lnTo>
                  <a:pt x="3949217" y="544543"/>
                </a:lnTo>
                <a:cubicBezTo>
                  <a:pt x="3953977" y="511219"/>
                  <a:pt x="3953977" y="475830"/>
                  <a:pt x="3953977" y="438376"/>
                </a:cubicBezTo>
                <a:lnTo>
                  <a:pt x="3953977" y="364970"/>
                </a:lnTo>
                <a:cubicBezTo>
                  <a:pt x="3953977" y="347792"/>
                  <a:pt x="3948646" y="334275"/>
                  <a:pt x="3932273" y="334275"/>
                </a:cubicBezTo>
                <a:cubicBezTo>
                  <a:pt x="3917518" y="334275"/>
                  <a:pt x="3904286" y="346196"/>
                  <a:pt x="3904286" y="361873"/>
                </a:cubicBezTo>
                <a:lnTo>
                  <a:pt x="3904286" y="438376"/>
                </a:lnTo>
                <a:cubicBezTo>
                  <a:pt x="3904286" y="475830"/>
                  <a:pt x="3904286" y="511219"/>
                  <a:pt x="3909046" y="544543"/>
                </a:cubicBezTo>
                <a:lnTo>
                  <a:pt x="3814042" y="544543"/>
                </a:lnTo>
                <a:cubicBezTo>
                  <a:pt x="3818802" y="511219"/>
                  <a:pt x="3818802" y="475830"/>
                  <a:pt x="3818802" y="438376"/>
                </a:cubicBezTo>
                <a:lnTo>
                  <a:pt x="3818802" y="388438"/>
                </a:lnTo>
                <a:cubicBezTo>
                  <a:pt x="3818802" y="350984"/>
                  <a:pt x="3818802" y="315595"/>
                  <a:pt x="3814042" y="282271"/>
                </a:cubicBezTo>
                <a:lnTo>
                  <a:pt x="3892132" y="282271"/>
                </a:lnTo>
                <a:lnTo>
                  <a:pt x="3900002" y="305551"/>
                </a:lnTo>
                <a:cubicBezTo>
                  <a:pt x="3919517" y="287903"/>
                  <a:pt x="3943315" y="275888"/>
                  <a:pt x="3969684" y="275888"/>
                </a:cubicBezTo>
                <a:close/>
                <a:moveTo>
                  <a:pt x="3076670" y="275888"/>
                </a:moveTo>
                <a:cubicBezTo>
                  <a:pt x="3082477" y="275888"/>
                  <a:pt x="3085618" y="276451"/>
                  <a:pt x="3088284" y="277484"/>
                </a:cubicBezTo>
                <a:lnTo>
                  <a:pt x="3088284" y="346666"/>
                </a:lnTo>
                <a:cubicBezTo>
                  <a:pt x="3082477" y="345070"/>
                  <a:pt x="3075052" y="344601"/>
                  <a:pt x="3072481" y="344601"/>
                </a:cubicBezTo>
                <a:cubicBezTo>
                  <a:pt x="3032310" y="344601"/>
                  <a:pt x="3014984" y="381022"/>
                  <a:pt x="3014984" y="438282"/>
                </a:cubicBezTo>
                <a:cubicBezTo>
                  <a:pt x="3014984" y="475736"/>
                  <a:pt x="3014984" y="511125"/>
                  <a:pt x="3019744" y="544449"/>
                </a:cubicBezTo>
                <a:lnTo>
                  <a:pt x="2921504" y="544449"/>
                </a:lnTo>
                <a:cubicBezTo>
                  <a:pt x="2926263" y="511125"/>
                  <a:pt x="2926263" y="475736"/>
                  <a:pt x="2926263" y="438282"/>
                </a:cubicBezTo>
                <a:lnTo>
                  <a:pt x="2926263" y="388344"/>
                </a:lnTo>
                <a:cubicBezTo>
                  <a:pt x="2926263" y="350890"/>
                  <a:pt x="2926263" y="315501"/>
                  <a:pt x="2917315" y="282177"/>
                </a:cubicBezTo>
                <a:lnTo>
                  <a:pt x="3002228" y="282177"/>
                </a:lnTo>
                <a:cubicBezTo>
                  <a:pt x="3005369" y="291564"/>
                  <a:pt x="3009082" y="308742"/>
                  <a:pt x="3009653" y="317003"/>
                </a:cubicBezTo>
                <a:cubicBezTo>
                  <a:pt x="3028121" y="292503"/>
                  <a:pt x="3050301" y="275888"/>
                  <a:pt x="3076670" y="275888"/>
                </a:cubicBezTo>
                <a:close/>
                <a:moveTo>
                  <a:pt x="2023253" y="273823"/>
                </a:moveTo>
                <a:cubicBezTo>
                  <a:pt x="2133297" y="273823"/>
                  <a:pt x="2166805" y="316252"/>
                  <a:pt x="2166805" y="386560"/>
                </a:cubicBezTo>
                <a:lnTo>
                  <a:pt x="2166805" y="452081"/>
                </a:lnTo>
                <a:cubicBezTo>
                  <a:pt x="2166805" y="477238"/>
                  <a:pt x="2166805" y="505587"/>
                  <a:pt x="2180608" y="544355"/>
                </a:cubicBezTo>
                <a:lnTo>
                  <a:pt x="2096076" y="544355"/>
                </a:lnTo>
                <a:cubicBezTo>
                  <a:pt x="2089698" y="536001"/>
                  <a:pt x="2087604" y="530181"/>
                  <a:pt x="2087033" y="528116"/>
                </a:cubicBezTo>
                <a:cubicBezTo>
                  <a:pt x="2072658" y="538629"/>
                  <a:pt x="2053048" y="548579"/>
                  <a:pt x="2027536" y="548579"/>
                </a:cubicBezTo>
                <a:cubicBezTo>
                  <a:pt x="1975941" y="548579"/>
                  <a:pt x="1942433" y="513472"/>
                  <a:pt x="1942433" y="469447"/>
                </a:cubicBezTo>
                <a:cubicBezTo>
                  <a:pt x="1942433" y="421198"/>
                  <a:pt x="1981272" y="388719"/>
                  <a:pt x="2031725" y="372480"/>
                </a:cubicBezTo>
                <a:lnTo>
                  <a:pt x="2075895" y="358306"/>
                </a:lnTo>
                <a:cubicBezTo>
                  <a:pt x="2075324" y="340001"/>
                  <a:pt x="2063139" y="324231"/>
                  <a:pt x="2038198" y="324231"/>
                </a:cubicBezTo>
                <a:cubicBezTo>
                  <a:pt x="2021158" y="324231"/>
                  <a:pt x="1994599" y="332116"/>
                  <a:pt x="1967469" y="351453"/>
                </a:cubicBezTo>
                <a:lnTo>
                  <a:pt x="1967469" y="278047"/>
                </a:lnTo>
                <a:lnTo>
                  <a:pt x="1967374" y="278047"/>
                </a:lnTo>
                <a:cubicBezTo>
                  <a:pt x="1974799" y="277015"/>
                  <a:pt x="2003548" y="273823"/>
                  <a:pt x="2023253" y="273823"/>
                </a:cubicBezTo>
                <a:close/>
                <a:moveTo>
                  <a:pt x="1186879" y="273823"/>
                </a:moveTo>
                <a:cubicBezTo>
                  <a:pt x="1296923" y="273823"/>
                  <a:pt x="1330431" y="316252"/>
                  <a:pt x="1330431" y="386560"/>
                </a:cubicBezTo>
                <a:lnTo>
                  <a:pt x="1330431" y="452081"/>
                </a:lnTo>
                <a:cubicBezTo>
                  <a:pt x="1330431" y="477238"/>
                  <a:pt x="1330431" y="505587"/>
                  <a:pt x="1344234" y="544355"/>
                </a:cubicBezTo>
                <a:lnTo>
                  <a:pt x="1259702" y="544355"/>
                </a:lnTo>
                <a:cubicBezTo>
                  <a:pt x="1253324" y="536001"/>
                  <a:pt x="1251230" y="530181"/>
                  <a:pt x="1250659" y="528116"/>
                </a:cubicBezTo>
                <a:cubicBezTo>
                  <a:pt x="1236284" y="538629"/>
                  <a:pt x="1216674" y="548579"/>
                  <a:pt x="1191162" y="548579"/>
                </a:cubicBezTo>
                <a:cubicBezTo>
                  <a:pt x="1139567" y="548579"/>
                  <a:pt x="1106059" y="513472"/>
                  <a:pt x="1106059" y="469447"/>
                </a:cubicBezTo>
                <a:cubicBezTo>
                  <a:pt x="1106059" y="421198"/>
                  <a:pt x="1144898" y="388719"/>
                  <a:pt x="1195351" y="372480"/>
                </a:cubicBezTo>
                <a:lnTo>
                  <a:pt x="1239521" y="358306"/>
                </a:lnTo>
                <a:cubicBezTo>
                  <a:pt x="1238950" y="340001"/>
                  <a:pt x="1226765" y="324231"/>
                  <a:pt x="1201824" y="324231"/>
                </a:cubicBezTo>
                <a:cubicBezTo>
                  <a:pt x="1184784" y="324231"/>
                  <a:pt x="1158225" y="332116"/>
                  <a:pt x="1131095" y="351453"/>
                </a:cubicBezTo>
                <a:lnTo>
                  <a:pt x="1131095" y="278047"/>
                </a:lnTo>
                <a:cubicBezTo>
                  <a:pt x="1138520" y="277015"/>
                  <a:pt x="1167269" y="273823"/>
                  <a:pt x="1186879" y="273823"/>
                </a:cubicBezTo>
                <a:close/>
                <a:moveTo>
                  <a:pt x="5335052" y="251201"/>
                </a:moveTo>
                <a:lnTo>
                  <a:pt x="5335052" y="269693"/>
                </a:lnTo>
                <a:lnTo>
                  <a:pt x="5335147" y="269693"/>
                </a:lnTo>
                <a:lnTo>
                  <a:pt x="5348760" y="269693"/>
                </a:lnTo>
                <a:cubicBezTo>
                  <a:pt x="5357899" y="269693"/>
                  <a:pt x="5360755" y="266501"/>
                  <a:pt x="5360755" y="260024"/>
                </a:cubicBezTo>
                <a:cubicBezTo>
                  <a:pt x="5360755" y="254392"/>
                  <a:pt x="5356471" y="251201"/>
                  <a:pt x="5350569" y="251201"/>
                </a:cubicBezTo>
                <a:close/>
                <a:moveTo>
                  <a:pt x="5326866" y="244442"/>
                </a:moveTo>
                <a:lnTo>
                  <a:pt x="5348951" y="244442"/>
                </a:lnTo>
                <a:cubicBezTo>
                  <a:pt x="5362468" y="244442"/>
                  <a:pt x="5369132" y="249887"/>
                  <a:pt x="5369132" y="260682"/>
                </a:cubicBezTo>
                <a:cubicBezTo>
                  <a:pt x="5369132" y="271477"/>
                  <a:pt x="5362278" y="275325"/>
                  <a:pt x="5353996" y="276358"/>
                </a:cubicBezTo>
                <a:lnTo>
                  <a:pt x="5370655" y="301515"/>
                </a:lnTo>
                <a:lnTo>
                  <a:pt x="5361421" y="301515"/>
                </a:lnTo>
                <a:lnTo>
                  <a:pt x="5345809" y="276639"/>
                </a:lnTo>
                <a:lnTo>
                  <a:pt x="5335147" y="276639"/>
                </a:lnTo>
                <a:lnTo>
                  <a:pt x="5335147" y="301515"/>
                </a:lnTo>
                <a:lnTo>
                  <a:pt x="5326866" y="301515"/>
                </a:lnTo>
                <a:close/>
                <a:moveTo>
                  <a:pt x="5345904" y="231770"/>
                </a:moveTo>
                <a:cubicBezTo>
                  <a:pt x="5322962" y="231770"/>
                  <a:pt x="5304876" y="249793"/>
                  <a:pt x="5304876" y="273166"/>
                </a:cubicBezTo>
                <a:cubicBezTo>
                  <a:pt x="5304876" y="296540"/>
                  <a:pt x="5322486" y="314844"/>
                  <a:pt x="5345904" y="314844"/>
                </a:cubicBezTo>
                <a:cubicBezTo>
                  <a:pt x="5368941" y="314844"/>
                  <a:pt x="5386647" y="296915"/>
                  <a:pt x="5386647" y="273166"/>
                </a:cubicBezTo>
                <a:cubicBezTo>
                  <a:pt x="5386647" y="249417"/>
                  <a:pt x="5368846" y="231770"/>
                  <a:pt x="5345904" y="231770"/>
                </a:cubicBezTo>
                <a:close/>
                <a:moveTo>
                  <a:pt x="5345904" y="224354"/>
                </a:moveTo>
                <a:cubicBezTo>
                  <a:pt x="5373034" y="224354"/>
                  <a:pt x="5395786" y="245475"/>
                  <a:pt x="5395786" y="273166"/>
                </a:cubicBezTo>
                <a:cubicBezTo>
                  <a:pt x="5395786" y="300858"/>
                  <a:pt x="5373034" y="322260"/>
                  <a:pt x="5345904" y="322260"/>
                </a:cubicBezTo>
                <a:cubicBezTo>
                  <a:pt x="5318774" y="322260"/>
                  <a:pt x="5295737" y="301139"/>
                  <a:pt x="5295737" y="273166"/>
                </a:cubicBezTo>
                <a:cubicBezTo>
                  <a:pt x="5295737" y="245193"/>
                  <a:pt x="5318584" y="224354"/>
                  <a:pt x="5345904" y="224354"/>
                </a:cubicBezTo>
                <a:close/>
                <a:moveTo>
                  <a:pt x="558027" y="213653"/>
                </a:moveTo>
                <a:cubicBezTo>
                  <a:pt x="575352" y="214873"/>
                  <a:pt x="588298" y="229704"/>
                  <a:pt x="587061" y="246789"/>
                </a:cubicBezTo>
                <a:cubicBezTo>
                  <a:pt x="585823" y="263873"/>
                  <a:pt x="570783" y="276639"/>
                  <a:pt x="553457" y="275419"/>
                </a:cubicBezTo>
                <a:cubicBezTo>
                  <a:pt x="536132" y="274199"/>
                  <a:pt x="523186" y="259367"/>
                  <a:pt x="524423" y="242283"/>
                </a:cubicBezTo>
                <a:cubicBezTo>
                  <a:pt x="525661" y="225199"/>
                  <a:pt x="540701" y="212432"/>
                  <a:pt x="558027" y="213653"/>
                </a:cubicBezTo>
                <a:close/>
                <a:moveTo>
                  <a:pt x="247599" y="213653"/>
                </a:moveTo>
                <a:cubicBezTo>
                  <a:pt x="264924" y="212432"/>
                  <a:pt x="279965" y="225199"/>
                  <a:pt x="281203" y="242283"/>
                </a:cubicBezTo>
                <a:cubicBezTo>
                  <a:pt x="282440" y="259367"/>
                  <a:pt x="269494" y="274199"/>
                  <a:pt x="252168" y="275419"/>
                </a:cubicBezTo>
                <a:cubicBezTo>
                  <a:pt x="234843" y="276639"/>
                  <a:pt x="219803" y="263873"/>
                  <a:pt x="218565" y="246789"/>
                </a:cubicBezTo>
                <a:cubicBezTo>
                  <a:pt x="217327" y="229704"/>
                  <a:pt x="230274" y="214873"/>
                  <a:pt x="247599" y="213653"/>
                </a:cubicBezTo>
                <a:close/>
                <a:moveTo>
                  <a:pt x="4882024" y="202576"/>
                </a:moveTo>
                <a:lnTo>
                  <a:pt x="4970649" y="202576"/>
                </a:lnTo>
                <a:cubicBezTo>
                  <a:pt x="4969602" y="218722"/>
                  <a:pt x="4969127" y="249417"/>
                  <a:pt x="4969127" y="282271"/>
                </a:cubicBezTo>
                <a:lnTo>
                  <a:pt x="5008727" y="282271"/>
                </a:lnTo>
                <a:lnTo>
                  <a:pt x="5008727" y="332210"/>
                </a:lnTo>
                <a:lnTo>
                  <a:pt x="4969127" y="332210"/>
                </a:lnTo>
                <a:lnTo>
                  <a:pt x="4969127" y="463346"/>
                </a:lnTo>
                <a:cubicBezTo>
                  <a:pt x="4969127" y="484654"/>
                  <a:pt x="4977028" y="496669"/>
                  <a:pt x="4998161" y="496669"/>
                </a:cubicBezTo>
                <a:cubicBezTo>
                  <a:pt x="5001302" y="496669"/>
                  <a:pt x="5004538" y="496669"/>
                  <a:pt x="5009298" y="496200"/>
                </a:cubicBezTo>
                <a:lnTo>
                  <a:pt x="5009298" y="543041"/>
                </a:lnTo>
                <a:cubicBezTo>
                  <a:pt x="4991878" y="548767"/>
                  <a:pt x="4973982" y="550832"/>
                  <a:pt x="4955990" y="550832"/>
                </a:cubicBezTo>
                <a:cubicBezTo>
                  <a:pt x="4932286" y="550832"/>
                  <a:pt x="4913248" y="542572"/>
                  <a:pt x="4898969" y="525863"/>
                </a:cubicBezTo>
                <a:cubicBezTo>
                  <a:pt x="4887831" y="512815"/>
                  <a:pt x="4883642" y="490943"/>
                  <a:pt x="4883642" y="464378"/>
                </a:cubicBezTo>
                <a:lnTo>
                  <a:pt x="4883642" y="332210"/>
                </a:lnTo>
                <a:lnTo>
                  <a:pt x="4853085" y="332210"/>
                </a:lnTo>
                <a:lnTo>
                  <a:pt x="4853085" y="282271"/>
                </a:lnTo>
                <a:lnTo>
                  <a:pt x="4883642" y="282271"/>
                </a:lnTo>
                <a:cubicBezTo>
                  <a:pt x="4883642" y="249511"/>
                  <a:pt x="4883071" y="218722"/>
                  <a:pt x="4882024" y="202576"/>
                </a:cubicBezTo>
                <a:close/>
                <a:moveTo>
                  <a:pt x="2223065" y="199854"/>
                </a:moveTo>
                <a:lnTo>
                  <a:pt x="2312358" y="199854"/>
                </a:lnTo>
                <a:lnTo>
                  <a:pt x="2312453" y="199854"/>
                </a:lnTo>
                <a:cubicBezTo>
                  <a:pt x="2311406" y="216093"/>
                  <a:pt x="2310834" y="247070"/>
                  <a:pt x="2310834" y="280112"/>
                </a:cubicBezTo>
                <a:lnTo>
                  <a:pt x="2350721" y="280112"/>
                </a:lnTo>
                <a:lnTo>
                  <a:pt x="2350721" y="330427"/>
                </a:lnTo>
                <a:lnTo>
                  <a:pt x="2310834" y="330427"/>
                </a:lnTo>
                <a:lnTo>
                  <a:pt x="2310834" y="462595"/>
                </a:lnTo>
                <a:cubicBezTo>
                  <a:pt x="2310834" y="484091"/>
                  <a:pt x="2318831" y="496106"/>
                  <a:pt x="2340059" y="496106"/>
                </a:cubicBezTo>
                <a:cubicBezTo>
                  <a:pt x="2343296" y="496106"/>
                  <a:pt x="2346437" y="496106"/>
                  <a:pt x="2351197" y="495543"/>
                </a:cubicBezTo>
                <a:lnTo>
                  <a:pt x="2351197" y="542760"/>
                </a:lnTo>
                <a:cubicBezTo>
                  <a:pt x="2333681" y="548486"/>
                  <a:pt x="2315594" y="550645"/>
                  <a:pt x="2297507" y="550645"/>
                </a:cubicBezTo>
                <a:cubicBezTo>
                  <a:pt x="2273613" y="550645"/>
                  <a:pt x="2254480" y="542290"/>
                  <a:pt x="2240105" y="525488"/>
                </a:cubicBezTo>
                <a:cubicBezTo>
                  <a:pt x="2228967" y="512346"/>
                  <a:pt x="2224684" y="490380"/>
                  <a:pt x="2224684" y="463627"/>
                </a:cubicBezTo>
                <a:lnTo>
                  <a:pt x="2224684" y="330427"/>
                </a:lnTo>
                <a:lnTo>
                  <a:pt x="2193841" y="330427"/>
                </a:lnTo>
                <a:lnTo>
                  <a:pt x="2193841" y="280112"/>
                </a:lnTo>
                <a:lnTo>
                  <a:pt x="2224684" y="280112"/>
                </a:lnTo>
                <a:cubicBezTo>
                  <a:pt x="2224684" y="247070"/>
                  <a:pt x="2224113" y="216187"/>
                  <a:pt x="2223065" y="199854"/>
                </a:cubicBezTo>
                <a:close/>
                <a:moveTo>
                  <a:pt x="1789266" y="199854"/>
                </a:moveTo>
                <a:lnTo>
                  <a:pt x="1878558" y="199854"/>
                </a:lnTo>
                <a:lnTo>
                  <a:pt x="1878653" y="199854"/>
                </a:lnTo>
                <a:cubicBezTo>
                  <a:pt x="1877606" y="216093"/>
                  <a:pt x="1877034" y="247070"/>
                  <a:pt x="1877034" y="280112"/>
                </a:cubicBezTo>
                <a:lnTo>
                  <a:pt x="1916921" y="280112"/>
                </a:lnTo>
                <a:lnTo>
                  <a:pt x="1916921" y="330427"/>
                </a:lnTo>
                <a:lnTo>
                  <a:pt x="1877034" y="330427"/>
                </a:lnTo>
                <a:lnTo>
                  <a:pt x="1877034" y="462595"/>
                </a:lnTo>
                <a:cubicBezTo>
                  <a:pt x="1877034" y="484091"/>
                  <a:pt x="1885031" y="496106"/>
                  <a:pt x="1906259" y="496106"/>
                </a:cubicBezTo>
                <a:cubicBezTo>
                  <a:pt x="1909496" y="496106"/>
                  <a:pt x="1912637" y="496106"/>
                  <a:pt x="1917397" y="495543"/>
                </a:cubicBezTo>
                <a:lnTo>
                  <a:pt x="1917397" y="542760"/>
                </a:lnTo>
                <a:cubicBezTo>
                  <a:pt x="1899881" y="548486"/>
                  <a:pt x="1881794" y="550645"/>
                  <a:pt x="1863707" y="550645"/>
                </a:cubicBezTo>
                <a:cubicBezTo>
                  <a:pt x="1839814" y="550645"/>
                  <a:pt x="1820680" y="542290"/>
                  <a:pt x="1806305" y="525488"/>
                </a:cubicBezTo>
                <a:cubicBezTo>
                  <a:pt x="1795168" y="512346"/>
                  <a:pt x="1790884" y="490380"/>
                  <a:pt x="1790884" y="463627"/>
                </a:cubicBezTo>
                <a:lnTo>
                  <a:pt x="1790884" y="330427"/>
                </a:lnTo>
                <a:lnTo>
                  <a:pt x="1760041" y="330427"/>
                </a:lnTo>
                <a:lnTo>
                  <a:pt x="1760041" y="280112"/>
                </a:lnTo>
                <a:lnTo>
                  <a:pt x="1790884" y="280112"/>
                </a:lnTo>
                <a:cubicBezTo>
                  <a:pt x="1790884" y="247070"/>
                  <a:pt x="1790313" y="216187"/>
                  <a:pt x="1789266" y="199854"/>
                </a:cubicBezTo>
                <a:close/>
                <a:moveTo>
                  <a:pt x="512667" y="176527"/>
                </a:moveTo>
                <a:cubicBezTo>
                  <a:pt x="517664" y="175448"/>
                  <a:pt x="522043" y="176058"/>
                  <a:pt x="525185" y="179109"/>
                </a:cubicBezTo>
                <a:cubicBezTo>
                  <a:pt x="531468" y="185304"/>
                  <a:pt x="530230" y="198821"/>
                  <a:pt x="522710" y="207457"/>
                </a:cubicBezTo>
                <a:cubicBezTo>
                  <a:pt x="517474" y="213465"/>
                  <a:pt x="494818" y="234867"/>
                  <a:pt x="477302" y="254768"/>
                </a:cubicBezTo>
                <a:cubicBezTo>
                  <a:pt x="495008" y="271101"/>
                  <a:pt x="523376" y="294944"/>
                  <a:pt x="552410" y="297009"/>
                </a:cubicBezTo>
                <a:cubicBezTo>
                  <a:pt x="592773" y="299919"/>
                  <a:pt x="638371" y="287434"/>
                  <a:pt x="651412" y="284055"/>
                </a:cubicBezTo>
                <a:cubicBezTo>
                  <a:pt x="667976" y="279831"/>
                  <a:pt x="686729" y="281896"/>
                  <a:pt x="690442" y="295319"/>
                </a:cubicBezTo>
                <a:cubicBezTo>
                  <a:pt x="692726" y="303674"/>
                  <a:pt x="685492" y="312967"/>
                  <a:pt x="675782" y="319162"/>
                </a:cubicBezTo>
                <a:cubicBezTo>
                  <a:pt x="666167" y="325451"/>
                  <a:pt x="616095" y="335026"/>
                  <a:pt x="602006" y="356241"/>
                </a:cubicBezTo>
                <a:cubicBezTo>
                  <a:pt x="587918" y="377455"/>
                  <a:pt x="585823" y="541633"/>
                  <a:pt x="572687" y="547171"/>
                </a:cubicBezTo>
                <a:cubicBezTo>
                  <a:pt x="563072" y="551114"/>
                  <a:pt x="546413" y="551114"/>
                  <a:pt x="537370" y="546608"/>
                </a:cubicBezTo>
                <a:cubicBezTo>
                  <a:pt x="524709" y="540319"/>
                  <a:pt x="503290" y="361122"/>
                  <a:pt x="492438" y="338124"/>
                </a:cubicBezTo>
                <a:cubicBezTo>
                  <a:pt x="486155" y="324794"/>
                  <a:pt x="469877" y="304518"/>
                  <a:pt x="455979" y="288091"/>
                </a:cubicBezTo>
                <a:cubicBezTo>
                  <a:pt x="444270" y="337748"/>
                  <a:pt x="431133" y="542290"/>
                  <a:pt x="419044" y="547453"/>
                </a:cubicBezTo>
                <a:cubicBezTo>
                  <a:pt x="411714" y="550551"/>
                  <a:pt x="393341" y="550551"/>
                  <a:pt x="384107" y="547453"/>
                </a:cubicBezTo>
                <a:cubicBezTo>
                  <a:pt x="371923" y="543229"/>
                  <a:pt x="359262" y="343944"/>
                  <a:pt x="347648" y="290438"/>
                </a:cubicBezTo>
                <a:cubicBezTo>
                  <a:pt x="334226" y="306396"/>
                  <a:pt x="319185" y="325451"/>
                  <a:pt x="313188" y="338124"/>
                </a:cubicBezTo>
                <a:cubicBezTo>
                  <a:pt x="302336" y="361122"/>
                  <a:pt x="280917" y="540225"/>
                  <a:pt x="268256" y="546608"/>
                </a:cubicBezTo>
                <a:cubicBezTo>
                  <a:pt x="259213" y="551208"/>
                  <a:pt x="242554" y="551208"/>
                  <a:pt x="232939" y="547171"/>
                </a:cubicBezTo>
                <a:cubicBezTo>
                  <a:pt x="219803" y="541633"/>
                  <a:pt x="217708" y="377455"/>
                  <a:pt x="203620" y="356241"/>
                </a:cubicBezTo>
                <a:cubicBezTo>
                  <a:pt x="189531" y="334932"/>
                  <a:pt x="139459" y="325357"/>
                  <a:pt x="129844" y="319162"/>
                </a:cubicBezTo>
                <a:cubicBezTo>
                  <a:pt x="120039" y="312967"/>
                  <a:pt x="112900" y="303767"/>
                  <a:pt x="115184" y="295319"/>
                </a:cubicBezTo>
                <a:cubicBezTo>
                  <a:pt x="118897" y="281802"/>
                  <a:pt x="137650" y="279831"/>
                  <a:pt x="154214" y="284055"/>
                </a:cubicBezTo>
                <a:cubicBezTo>
                  <a:pt x="167255" y="287434"/>
                  <a:pt x="212758" y="299919"/>
                  <a:pt x="253216" y="297009"/>
                </a:cubicBezTo>
                <a:cubicBezTo>
                  <a:pt x="281488" y="294944"/>
                  <a:pt x="309190" y="272321"/>
                  <a:pt x="326896" y="256082"/>
                </a:cubicBezTo>
                <a:cubicBezTo>
                  <a:pt x="309190" y="235712"/>
                  <a:pt x="285772" y="213559"/>
                  <a:pt x="280441" y="207457"/>
                </a:cubicBezTo>
                <a:cubicBezTo>
                  <a:pt x="272921" y="198821"/>
                  <a:pt x="266638" y="190279"/>
                  <a:pt x="272921" y="184084"/>
                </a:cubicBezTo>
                <a:cubicBezTo>
                  <a:pt x="279108" y="177888"/>
                  <a:pt x="295387" y="176668"/>
                  <a:pt x="306619" y="184084"/>
                </a:cubicBezTo>
                <a:cubicBezTo>
                  <a:pt x="317852" y="191499"/>
                  <a:pt x="361642" y="233647"/>
                  <a:pt x="402194" y="233647"/>
                </a:cubicBezTo>
                <a:cubicBezTo>
                  <a:pt x="442747" y="233647"/>
                  <a:pt x="485203" y="191499"/>
                  <a:pt x="496436" y="184084"/>
                </a:cubicBezTo>
                <a:cubicBezTo>
                  <a:pt x="502052" y="180376"/>
                  <a:pt x="507669" y="177607"/>
                  <a:pt x="512667" y="176527"/>
                </a:cubicBezTo>
                <a:close/>
                <a:moveTo>
                  <a:pt x="3224316" y="172913"/>
                </a:moveTo>
                <a:lnTo>
                  <a:pt x="3324079" y="172913"/>
                </a:lnTo>
                <a:cubicBezTo>
                  <a:pt x="3321985" y="198446"/>
                  <a:pt x="3321414" y="228108"/>
                  <a:pt x="3321414" y="259836"/>
                </a:cubicBezTo>
                <a:lnTo>
                  <a:pt x="3321414" y="319725"/>
                </a:lnTo>
                <a:cubicBezTo>
                  <a:pt x="3333028" y="320194"/>
                  <a:pt x="3344641" y="320758"/>
                  <a:pt x="3361586" y="320758"/>
                </a:cubicBezTo>
                <a:cubicBezTo>
                  <a:pt x="3378530" y="320758"/>
                  <a:pt x="3390144" y="320194"/>
                  <a:pt x="3401662" y="319725"/>
                </a:cubicBezTo>
                <a:lnTo>
                  <a:pt x="3401662" y="259836"/>
                </a:lnTo>
                <a:cubicBezTo>
                  <a:pt x="3401662" y="228108"/>
                  <a:pt x="3401091" y="198446"/>
                  <a:pt x="3398997" y="172913"/>
                </a:cubicBezTo>
                <a:lnTo>
                  <a:pt x="3498760" y="172913"/>
                </a:lnTo>
                <a:cubicBezTo>
                  <a:pt x="3493525" y="226513"/>
                  <a:pt x="3493525" y="270256"/>
                  <a:pt x="3493525" y="358775"/>
                </a:cubicBezTo>
                <a:cubicBezTo>
                  <a:pt x="3493525" y="447294"/>
                  <a:pt x="3493525" y="491037"/>
                  <a:pt x="3498760" y="544636"/>
                </a:cubicBezTo>
                <a:lnTo>
                  <a:pt x="3398997" y="544636"/>
                </a:lnTo>
                <a:cubicBezTo>
                  <a:pt x="3401091" y="519104"/>
                  <a:pt x="3401662" y="489441"/>
                  <a:pt x="3401662" y="457713"/>
                </a:cubicBezTo>
                <a:lnTo>
                  <a:pt x="3401662" y="381679"/>
                </a:lnTo>
                <a:cubicBezTo>
                  <a:pt x="3390049" y="381210"/>
                  <a:pt x="3378435" y="380646"/>
                  <a:pt x="3361586" y="380646"/>
                </a:cubicBezTo>
                <a:cubicBezTo>
                  <a:pt x="3344736" y="380646"/>
                  <a:pt x="3333028" y="381210"/>
                  <a:pt x="3321414" y="381679"/>
                </a:cubicBezTo>
                <a:lnTo>
                  <a:pt x="3321414" y="457713"/>
                </a:lnTo>
                <a:cubicBezTo>
                  <a:pt x="3321414" y="489441"/>
                  <a:pt x="3321890" y="519104"/>
                  <a:pt x="3324079" y="544636"/>
                </a:cubicBezTo>
                <a:lnTo>
                  <a:pt x="3224316" y="544636"/>
                </a:lnTo>
                <a:cubicBezTo>
                  <a:pt x="3229647" y="491037"/>
                  <a:pt x="3229647" y="447294"/>
                  <a:pt x="3229647" y="358775"/>
                </a:cubicBezTo>
                <a:cubicBezTo>
                  <a:pt x="3229647" y="270256"/>
                  <a:pt x="3229647" y="226606"/>
                  <a:pt x="3224316" y="172913"/>
                </a:cubicBezTo>
                <a:close/>
                <a:moveTo>
                  <a:pt x="1363463" y="170003"/>
                </a:moveTo>
                <a:lnTo>
                  <a:pt x="1454849" y="170003"/>
                </a:lnTo>
                <a:lnTo>
                  <a:pt x="1454849" y="288466"/>
                </a:lnTo>
                <a:cubicBezTo>
                  <a:pt x="1468176" y="280581"/>
                  <a:pt x="1487310" y="273823"/>
                  <a:pt x="1506444" y="273823"/>
                </a:cubicBezTo>
                <a:cubicBezTo>
                  <a:pt x="1556992" y="273823"/>
                  <a:pt x="1604304" y="310526"/>
                  <a:pt x="1604304" y="405897"/>
                </a:cubicBezTo>
                <a:cubicBezTo>
                  <a:pt x="1604304" y="479866"/>
                  <a:pt x="1563370" y="550550"/>
                  <a:pt x="1487882" y="550550"/>
                </a:cubicBezTo>
                <a:cubicBezTo>
                  <a:pt x="1467700" y="550550"/>
                  <a:pt x="1444283" y="543792"/>
                  <a:pt x="1419342" y="524361"/>
                </a:cubicBezTo>
                <a:lnTo>
                  <a:pt x="1389546" y="549518"/>
                </a:lnTo>
                <a:lnTo>
                  <a:pt x="1364034" y="534311"/>
                </a:lnTo>
                <a:cubicBezTo>
                  <a:pt x="1368794" y="500799"/>
                  <a:pt x="1368794" y="465129"/>
                  <a:pt x="1368794" y="427393"/>
                </a:cubicBezTo>
                <a:lnTo>
                  <a:pt x="1368794" y="276920"/>
                </a:lnTo>
                <a:cubicBezTo>
                  <a:pt x="1368794" y="257489"/>
                  <a:pt x="1368794" y="235993"/>
                  <a:pt x="1363463" y="170003"/>
                </a:cubicBezTo>
                <a:close/>
                <a:moveTo>
                  <a:pt x="808387" y="170003"/>
                </a:moveTo>
                <a:lnTo>
                  <a:pt x="908912" y="170003"/>
                </a:lnTo>
                <a:cubicBezTo>
                  <a:pt x="906818" y="195723"/>
                  <a:pt x="906246" y="225574"/>
                  <a:pt x="906246" y="257583"/>
                </a:cubicBezTo>
                <a:lnTo>
                  <a:pt x="906246" y="317848"/>
                </a:lnTo>
                <a:cubicBezTo>
                  <a:pt x="917955" y="318411"/>
                  <a:pt x="929664" y="318880"/>
                  <a:pt x="946609" y="318880"/>
                </a:cubicBezTo>
                <a:cubicBezTo>
                  <a:pt x="963553" y="318880"/>
                  <a:pt x="975357" y="318411"/>
                  <a:pt x="986971" y="317848"/>
                </a:cubicBezTo>
                <a:lnTo>
                  <a:pt x="986971" y="257583"/>
                </a:lnTo>
                <a:cubicBezTo>
                  <a:pt x="986971" y="225574"/>
                  <a:pt x="986400" y="195723"/>
                  <a:pt x="984306" y="170003"/>
                </a:cubicBezTo>
                <a:lnTo>
                  <a:pt x="1084830" y="170003"/>
                </a:lnTo>
                <a:cubicBezTo>
                  <a:pt x="1079500" y="223978"/>
                  <a:pt x="1079500" y="268003"/>
                  <a:pt x="1079500" y="357179"/>
                </a:cubicBezTo>
                <a:cubicBezTo>
                  <a:pt x="1079500" y="446355"/>
                  <a:pt x="1079500" y="490380"/>
                  <a:pt x="1084830" y="544355"/>
                </a:cubicBezTo>
                <a:lnTo>
                  <a:pt x="984306" y="544355"/>
                </a:lnTo>
                <a:cubicBezTo>
                  <a:pt x="986400" y="518635"/>
                  <a:pt x="986971" y="488784"/>
                  <a:pt x="986971" y="456775"/>
                </a:cubicBezTo>
                <a:lnTo>
                  <a:pt x="986971" y="380271"/>
                </a:lnTo>
                <a:cubicBezTo>
                  <a:pt x="975262" y="379708"/>
                  <a:pt x="963553" y="379238"/>
                  <a:pt x="946609" y="379238"/>
                </a:cubicBezTo>
                <a:cubicBezTo>
                  <a:pt x="929664" y="379238"/>
                  <a:pt x="917860" y="379801"/>
                  <a:pt x="906246" y="380271"/>
                </a:cubicBezTo>
                <a:lnTo>
                  <a:pt x="906246" y="456775"/>
                </a:lnTo>
                <a:cubicBezTo>
                  <a:pt x="906246" y="488784"/>
                  <a:pt x="906722" y="518635"/>
                  <a:pt x="908912" y="544355"/>
                </a:cubicBezTo>
                <a:lnTo>
                  <a:pt x="808387" y="544355"/>
                </a:lnTo>
                <a:cubicBezTo>
                  <a:pt x="813718" y="490380"/>
                  <a:pt x="813718" y="446261"/>
                  <a:pt x="813718" y="357179"/>
                </a:cubicBezTo>
                <a:cubicBezTo>
                  <a:pt x="813718" y="268097"/>
                  <a:pt x="813718" y="223978"/>
                  <a:pt x="808387" y="170003"/>
                </a:cubicBezTo>
                <a:close/>
                <a:moveTo>
                  <a:pt x="4776359" y="169252"/>
                </a:moveTo>
                <a:cubicBezTo>
                  <a:pt x="4802727" y="169252"/>
                  <a:pt x="4823860" y="190091"/>
                  <a:pt x="4823860" y="216093"/>
                </a:cubicBezTo>
                <a:cubicBezTo>
                  <a:pt x="4823860" y="242095"/>
                  <a:pt x="4802727" y="262934"/>
                  <a:pt x="4776359" y="262934"/>
                </a:cubicBezTo>
                <a:cubicBezTo>
                  <a:pt x="4749990" y="262934"/>
                  <a:pt x="4728857" y="242095"/>
                  <a:pt x="4728857" y="216093"/>
                </a:cubicBezTo>
                <a:cubicBezTo>
                  <a:pt x="4728857" y="190091"/>
                  <a:pt x="4749990" y="169252"/>
                  <a:pt x="4776359" y="169252"/>
                </a:cubicBezTo>
                <a:close/>
                <a:moveTo>
                  <a:pt x="2614027" y="167563"/>
                </a:moveTo>
                <a:cubicBezTo>
                  <a:pt x="2626687" y="167563"/>
                  <a:pt x="2640395" y="169628"/>
                  <a:pt x="2647345" y="172256"/>
                </a:cubicBezTo>
                <a:lnTo>
                  <a:pt x="2647345" y="226889"/>
                </a:lnTo>
                <a:lnTo>
                  <a:pt x="2647249" y="226982"/>
                </a:lnTo>
                <a:cubicBezTo>
                  <a:pt x="2645155" y="225387"/>
                  <a:pt x="2638301" y="221726"/>
                  <a:pt x="2626687" y="221726"/>
                </a:cubicBezTo>
                <a:cubicBezTo>
                  <a:pt x="2604507" y="221726"/>
                  <a:pt x="2593941" y="238341"/>
                  <a:pt x="2593941" y="256082"/>
                </a:cubicBezTo>
                <a:cubicBezTo>
                  <a:pt x="2593941" y="266502"/>
                  <a:pt x="2597082" y="276921"/>
                  <a:pt x="2599177" y="282084"/>
                </a:cubicBezTo>
                <a:lnTo>
                  <a:pt x="2638777" y="282084"/>
                </a:lnTo>
                <a:lnTo>
                  <a:pt x="2638777" y="332022"/>
                </a:lnTo>
                <a:lnTo>
                  <a:pt x="2598700" y="332022"/>
                </a:lnTo>
                <a:lnTo>
                  <a:pt x="2598700" y="438189"/>
                </a:lnTo>
                <a:cubicBezTo>
                  <a:pt x="2598700" y="475643"/>
                  <a:pt x="2598700" y="511032"/>
                  <a:pt x="2603460" y="544355"/>
                </a:cubicBezTo>
                <a:lnTo>
                  <a:pt x="2508457" y="544355"/>
                </a:lnTo>
                <a:cubicBezTo>
                  <a:pt x="2513216" y="511032"/>
                  <a:pt x="2513216" y="475643"/>
                  <a:pt x="2513216" y="438189"/>
                </a:cubicBezTo>
                <a:lnTo>
                  <a:pt x="2513216" y="332022"/>
                </a:lnTo>
                <a:lnTo>
                  <a:pt x="2484182" y="332022"/>
                </a:lnTo>
                <a:lnTo>
                  <a:pt x="2484182" y="282084"/>
                </a:lnTo>
                <a:lnTo>
                  <a:pt x="2513216" y="282084"/>
                </a:lnTo>
                <a:lnTo>
                  <a:pt x="2513216" y="261808"/>
                </a:lnTo>
                <a:cubicBezTo>
                  <a:pt x="2513216" y="231113"/>
                  <a:pt x="2518547" y="210274"/>
                  <a:pt x="2543298" y="189998"/>
                </a:cubicBezTo>
                <a:cubicBezTo>
                  <a:pt x="2564431" y="173289"/>
                  <a:pt x="2590799" y="167563"/>
                  <a:pt x="2614027" y="167563"/>
                </a:cubicBezTo>
                <a:close/>
                <a:moveTo>
                  <a:pt x="1683220" y="166342"/>
                </a:moveTo>
                <a:cubicBezTo>
                  <a:pt x="1709779" y="166342"/>
                  <a:pt x="1731102" y="187369"/>
                  <a:pt x="1731102" y="213558"/>
                </a:cubicBezTo>
                <a:cubicBezTo>
                  <a:pt x="1731102" y="239748"/>
                  <a:pt x="1709874" y="260775"/>
                  <a:pt x="1683220" y="260775"/>
                </a:cubicBezTo>
                <a:cubicBezTo>
                  <a:pt x="1656565" y="260775"/>
                  <a:pt x="1635337" y="239842"/>
                  <a:pt x="1635337" y="213558"/>
                </a:cubicBezTo>
                <a:cubicBezTo>
                  <a:pt x="1635337" y="187275"/>
                  <a:pt x="1656565" y="166342"/>
                  <a:pt x="1683220" y="166342"/>
                </a:cubicBezTo>
                <a:close/>
                <a:moveTo>
                  <a:pt x="402765" y="150103"/>
                </a:moveTo>
                <a:cubicBezTo>
                  <a:pt x="420091" y="150103"/>
                  <a:pt x="434179" y="163996"/>
                  <a:pt x="434179" y="181080"/>
                </a:cubicBezTo>
                <a:cubicBezTo>
                  <a:pt x="434179" y="198164"/>
                  <a:pt x="420091" y="212057"/>
                  <a:pt x="402765" y="212057"/>
                </a:cubicBezTo>
                <a:cubicBezTo>
                  <a:pt x="385440" y="212057"/>
                  <a:pt x="371351" y="198164"/>
                  <a:pt x="371351" y="181080"/>
                </a:cubicBezTo>
                <a:cubicBezTo>
                  <a:pt x="371351" y="163996"/>
                  <a:pt x="385440" y="150103"/>
                  <a:pt x="402765" y="150103"/>
                </a:cubicBezTo>
                <a:close/>
                <a:moveTo>
                  <a:pt x="284273" y="1027"/>
                </a:moveTo>
                <a:cubicBezTo>
                  <a:pt x="295768" y="-1097"/>
                  <a:pt x="307619" y="-88"/>
                  <a:pt x="322993" y="5544"/>
                </a:cubicBezTo>
                <a:cubicBezTo>
                  <a:pt x="344317" y="13429"/>
                  <a:pt x="690442" y="173383"/>
                  <a:pt x="696725" y="183239"/>
                </a:cubicBezTo>
                <a:cubicBezTo>
                  <a:pt x="711956" y="207082"/>
                  <a:pt x="680066" y="216094"/>
                  <a:pt x="655601" y="210555"/>
                </a:cubicBezTo>
                <a:cubicBezTo>
                  <a:pt x="635134" y="205956"/>
                  <a:pt x="434656" y="100259"/>
                  <a:pt x="404670" y="97536"/>
                </a:cubicBezTo>
                <a:cubicBezTo>
                  <a:pt x="374684" y="94814"/>
                  <a:pt x="194386" y="204172"/>
                  <a:pt x="174491" y="214686"/>
                </a:cubicBezTo>
                <a:cubicBezTo>
                  <a:pt x="145266" y="230080"/>
                  <a:pt x="119468" y="228578"/>
                  <a:pt x="92529" y="214780"/>
                </a:cubicBezTo>
                <a:cubicBezTo>
                  <a:pt x="83676" y="210180"/>
                  <a:pt x="14945" y="174416"/>
                  <a:pt x="0" y="164465"/>
                </a:cubicBezTo>
                <a:cubicBezTo>
                  <a:pt x="14945" y="150761"/>
                  <a:pt x="223420" y="27322"/>
                  <a:pt x="247695" y="15307"/>
                </a:cubicBezTo>
                <a:cubicBezTo>
                  <a:pt x="261641" y="8408"/>
                  <a:pt x="272779" y="3151"/>
                  <a:pt x="284273" y="1027"/>
                </a:cubicBezTo>
                <a:close/>
              </a:path>
            </a:pathLst>
          </a:custGeom>
          <a:solidFill>
            <a:schemeClr val="tx1"/>
          </a:solidFill>
          <a:ln w="9508"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8060289B-315C-30DC-50A0-494C2A93D3BD}"/>
              </a:ext>
            </a:extLst>
          </p:cNvPr>
          <p:cNvGrpSpPr/>
          <p:nvPr userDrawn="1"/>
        </p:nvGrpSpPr>
        <p:grpSpPr>
          <a:xfrm>
            <a:off x="0" y="6293224"/>
            <a:ext cx="12192000" cy="564776"/>
            <a:chOff x="0" y="6293224"/>
            <a:chExt cx="12192000" cy="564776"/>
          </a:xfrm>
        </p:grpSpPr>
        <p:sp>
          <p:nvSpPr>
            <p:cNvPr id="9" name="Rectangle 8">
              <a:extLst>
                <a:ext uri="{FF2B5EF4-FFF2-40B4-BE49-F238E27FC236}">
                  <a16:creationId xmlns:a16="http://schemas.microsoft.com/office/drawing/2014/main" id="{86673A87-1FA9-3226-64FB-09C4782817A6}"/>
                </a:ext>
              </a:extLst>
            </p:cNvPr>
            <p:cNvSpPr>
              <a:spLocks noGrp="1" noRot="1" noMove="1" noResize="1" noEditPoints="1" noAdjustHandles="1" noChangeArrowheads="1" noChangeShapeType="1"/>
            </p:cNvSpPr>
            <p:nvPr userDrawn="1"/>
          </p:nvSpPr>
          <p:spPr>
            <a:xfrm>
              <a:off x="4072128" y="6293224"/>
              <a:ext cx="8119872" cy="5647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D6946EE4-7B76-6955-2D97-C102C802066D}"/>
                </a:ext>
              </a:extLst>
            </p:cNvPr>
            <p:cNvSpPr>
              <a:spLocks/>
            </p:cNvSpPr>
            <p:nvPr userDrawn="1"/>
          </p:nvSpPr>
          <p:spPr>
            <a:xfrm>
              <a:off x="3496056" y="6293224"/>
              <a:ext cx="457200" cy="56477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4B16C53D-9A6D-9C7C-B788-F8EA36A26CA4}"/>
                </a:ext>
              </a:extLst>
            </p:cNvPr>
            <p:cNvSpPr>
              <a:spLocks/>
            </p:cNvSpPr>
            <p:nvPr userDrawn="1"/>
          </p:nvSpPr>
          <p:spPr>
            <a:xfrm>
              <a:off x="3953256" y="6293224"/>
              <a:ext cx="118872" cy="5647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8DF900B1-3329-4702-B0D8-090938ACFA8C}"/>
                </a:ext>
              </a:extLst>
            </p:cNvPr>
            <p:cNvSpPr>
              <a:spLocks/>
            </p:cNvSpPr>
            <p:nvPr userDrawn="1"/>
          </p:nvSpPr>
          <p:spPr>
            <a:xfrm>
              <a:off x="0" y="6293224"/>
              <a:ext cx="3496055" cy="56477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spTree>
    <p:extLst>
      <p:ext uri="{BB962C8B-B14F-4D97-AF65-F5344CB8AC3E}">
        <p14:creationId xmlns:p14="http://schemas.microsoft.com/office/powerpoint/2010/main" val="2771415787"/>
      </p:ext>
    </p:extLst>
  </p:cSld>
  <p:clrMap bg1="lt1" tx1="dk1" bg2="lt2" tx2="dk2" accent1="accent1" accent2="accent2" accent3="accent3" accent4="accent4" accent5="accent5" accent6="accent6" hlink="hlink" folHlink="folHlink"/>
  <p:sldLayoutIdLst>
    <p:sldLayoutId id="2147486552" r:id="rId1"/>
    <p:sldLayoutId id="2147486530" r:id="rId2"/>
    <p:sldLayoutId id="2147486531" r:id="rId3"/>
    <p:sldLayoutId id="2147486532" r:id="rId4"/>
    <p:sldLayoutId id="2147486533" r:id="rId5"/>
    <p:sldLayoutId id="2147486534" r:id="rId6"/>
    <p:sldLayoutId id="2147486535" r:id="rId7"/>
    <p:sldLayoutId id="2147486536" r:id="rId8"/>
    <p:sldLayoutId id="2147486537" r:id="rId9"/>
    <p:sldLayoutId id="2147486538" r:id="rId10"/>
    <p:sldLayoutId id="2147486539" r:id="rId11"/>
    <p:sldLayoutId id="2147486540" r:id="rId12"/>
    <p:sldLayoutId id="2147486541" r:id="rId13"/>
    <p:sldLayoutId id="2147486542" r:id="rId14"/>
    <p:sldLayoutId id="2147486543" r:id="rId15"/>
    <p:sldLayoutId id="2147486544" r:id="rId16"/>
    <p:sldLayoutId id="2147486545" r:id="rId17"/>
    <p:sldLayoutId id="2147486546" r:id="rId18"/>
    <p:sldLayoutId id="2147486550" r:id="rId19"/>
    <p:sldLayoutId id="2147486548" r:id="rId20"/>
    <p:sldLayoutId id="2147486555" r:id="rId21"/>
  </p:sldLayoutIdLst>
  <p:txStyles>
    <p:titleStyle>
      <a:lvl1pPr algn="l" defTabSz="914400" rtl="0" eaLnBrk="1" latinLnBrk="0" hangingPunct="1">
        <a:lnSpc>
          <a:spcPct val="9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4.xml"/><Relationship Id="rId5" Type="http://schemas.openxmlformats.org/officeDocument/2006/relationships/image" Target="../media/image5.emf"/><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9.xml"/><Relationship Id="rId1" Type="http://schemas.openxmlformats.org/officeDocument/2006/relationships/tags" Target="../tags/tag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6.xml"/></Relationships>
</file>

<file path=ppt/slides/_rels/slide5.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7.xml"/><Relationship Id="rId6" Type="http://schemas.openxmlformats.org/officeDocument/2006/relationships/image" Target="../media/image6.png"/><Relationship Id="rId5" Type="http://schemas.openxmlformats.org/officeDocument/2006/relationships/notesSlide" Target="../notesSlides/notesSlide5.xml"/><Relationship Id="rId4"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7.png"/><Relationship Id="rId5" Type="http://schemas.openxmlformats.org/officeDocument/2006/relationships/notesSlide" Target="../notesSlides/notesSlide6.xml"/><Relationship Id="rId4"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1.xml"/><Relationship Id="rId1" Type="http://schemas.openxmlformats.org/officeDocument/2006/relationships/tags" Target="../tags/tag9.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tags" Target="../tags/tag10.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11.xml"/><Relationship Id="rId5" Type="http://schemas.openxmlformats.org/officeDocument/2006/relationships/image" Target="../media/image9.jpeg"/><Relationship Id="rId4" Type="http://schemas.openxmlformats.org/officeDocument/2006/relationships/image" Target="../media/image5.emf"/></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146B36E-CEC8-0845-B901-25F1E6948FA7}"/>
              </a:ext>
            </a:extLst>
          </p:cNvPr>
          <p:cNvPicPr>
            <a:picLocks noChangeAspect="1"/>
          </p:cNvPicPr>
          <p:nvPr/>
        </p:nvPicPr>
        <p:blipFill rotWithShape="1">
          <a:blip r:embed="rId4" cstate="screen">
            <a:alphaModFix/>
            <a:extLst>
              <a:ext uri="{28A0092B-C50C-407E-A947-70E740481C1C}">
                <a14:useLocalDpi xmlns:a14="http://schemas.microsoft.com/office/drawing/2010/main"/>
              </a:ext>
            </a:extLst>
          </a:blip>
          <a:srcRect r="13023"/>
          <a:stretch>
            <a:fillRect/>
          </a:stretch>
        </p:blipFill>
        <p:spPr>
          <a:xfrm>
            <a:off x="0" y="0"/>
            <a:ext cx="12192000" cy="6349932"/>
          </a:xfrm>
          <a:prstGeom prst="rect">
            <a:avLst/>
          </a:prstGeom>
        </p:spPr>
      </p:pic>
      <p:sp>
        <p:nvSpPr>
          <p:cNvPr id="4" name="Text Placeholder 3">
            <a:extLst>
              <a:ext uri="{FF2B5EF4-FFF2-40B4-BE49-F238E27FC236}">
                <a16:creationId xmlns:a16="http://schemas.microsoft.com/office/drawing/2014/main" id="{A4A2AECF-856A-FCB8-D485-A13E2316F5A3}"/>
              </a:ext>
            </a:extLst>
          </p:cNvPr>
          <p:cNvSpPr>
            <a:spLocks noGrp="1"/>
          </p:cNvSpPr>
          <p:nvPr>
            <p:ph type="body" sz="quarter" idx="10"/>
          </p:nvPr>
        </p:nvSpPr>
        <p:spPr>
          <a:xfrm>
            <a:off x="838200" y="5453497"/>
            <a:ext cx="10515600" cy="779402"/>
          </a:xfrm>
        </p:spPr>
        <p:txBody>
          <a:bodyPr/>
          <a:lstStyle/>
          <a:p>
            <a:r>
              <a:rPr lang="en-US" dirty="0"/>
              <a:t>Habitat for Humanity </a:t>
            </a:r>
            <a:r>
              <a:rPr lang="en-US" b="1" dirty="0">
                <a:solidFill>
                  <a:schemeClr val="accent5"/>
                </a:solidFill>
                <a:effectLst>
                  <a:outerShdw blurRad="38100" dist="38100" dir="2700000" algn="tl">
                    <a:srgbClr val="000000">
                      <a:alpha val="43137"/>
                    </a:srgbClr>
                  </a:outerShdw>
                </a:effectLst>
              </a:rPr>
              <a:t>Priority Session</a:t>
            </a:r>
          </a:p>
        </p:txBody>
      </p:sp>
      <p:sp>
        <p:nvSpPr>
          <p:cNvPr id="3" name="Title 2">
            <a:extLst>
              <a:ext uri="{FF2B5EF4-FFF2-40B4-BE49-F238E27FC236}">
                <a16:creationId xmlns:a16="http://schemas.microsoft.com/office/drawing/2014/main" id="{EBD333C8-ED0D-7B87-558A-0010DEB11CE8}"/>
              </a:ext>
            </a:extLst>
          </p:cNvPr>
          <p:cNvSpPr>
            <a:spLocks noGrp="1"/>
          </p:cNvSpPr>
          <p:nvPr>
            <p:ph type="title"/>
          </p:nvPr>
        </p:nvSpPr>
        <p:spPr/>
        <p:txBody>
          <a:bodyPr/>
          <a:lstStyle/>
          <a:p>
            <a:r>
              <a:rPr lang="en-US" dirty="0">
                <a:effectLst>
                  <a:outerShdw blurRad="38100" dist="38100" dir="2700000" algn="tl">
                    <a:srgbClr val="000000">
                      <a:alpha val="43137"/>
                    </a:srgbClr>
                  </a:outerShdw>
                </a:effectLst>
              </a:rPr>
              <a:t>Koinonia in the 21</a:t>
            </a:r>
            <a:r>
              <a:rPr lang="en-US" baseline="30000" dirty="0">
                <a:effectLst>
                  <a:outerShdw blurRad="38100" dist="38100" dir="2700000" algn="tl">
                    <a:srgbClr val="000000">
                      <a:alpha val="43137"/>
                    </a:srgbClr>
                  </a:outerShdw>
                </a:effectLst>
              </a:rPr>
              <a:t>st</a:t>
            </a:r>
            <a:r>
              <a:rPr lang="en-US" dirty="0">
                <a:effectLst>
                  <a:outerShdw blurRad="38100" dist="38100" dir="2700000" algn="tl">
                    <a:srgbClr val="000000">
                      <a:alpha val="43137"/>
                    </a:srgbClr>
                  </a:outerShdw>
                </a:effectLst>
              </a:rPr>
              <a:t> Century</a:t>
            </a:r>
          </a:p>
        </p:txBody>
      </p:sp>
      <p:sp>
        <p:nvSpPr>
          <p:cNvPr id="5" name="Freeform 37">
            <a:extLst>
              <a:ext uri="{FF2B5EF4-FFF2-40B4-BE49-F238E27FC236}">
                <a16:creationId xmlns:a16="http://schemas.microsoft.com/office/drawing/2014/main" id="{3F0B6938-09B6-A466-7B05-297E044E46FA}"/>
              </a:ext>
            </a:extLst>
          </p:cNvPr>
          <p:cNvSpPr/>
          <p:nvPr/>
        </p:nvSpPr>
        <p:spPr>
          <a:xfrm>
            <a:off x="685800" y="378451"/>
            <a:ext cx="3300984" cy="1097203"/>
          </a:xfrm>
          <a:custGeom>
            <a:avLst/>
            <a:gdLst>
              <a:gd name="connsiteX0" fmla="*/ 1843467 w 2320765"/>
              <a:gd name="connsiteY0" fmla="*/ 670491 h 771391"/>
              <a:gd name="connsiteX1" fmla="*/ 1820417 w 2320765"/>
              <a:gd name="connsiteY1" fmla="*/ 694016 h 771391"/>
              <a:gd name="connsiteX2" fmla="*/ 1832609 w 2320765"/>
              <a:gd name="connsiteY2" fmla="*/ 707904 h 771391"/>
              <a:gd name="connsiteX3" fmla="*/ 1843467 w 2320765"/>
              <a:gd name="connsiteY3" fmla="*/ 702991 h 771391"/>
              <a:gd name="connsiteX4" fmla="*/ 1148429 w 2320765"/>
              <a:gd name="connsiteY4" fmla="*/ 635535 h 771391"/>
              <a:gd name="connsiteX5" fmla="*/ 1135761 w 2320765"/>
              <a:gd name="connsiteY5" fmla="*/ 672286 h 771391"/>
              <a:gd name="connsiteX6" fmla="*/ 1148429 w 2320765"/>
              <a:gd name="connsiteY6" fmla="*/ 709037 h 771391"/>
              <a:gd name="connsiteX7" fmla="*/ 1161097 w 2320765"/>
              <a:gd name="connsiteY7" fmla="*/ 672286 h 771391"/>
              <a:gd name="connsiteX8" fmla="*/ 1148429 w 2320765"/>
              <a:gd name="connsiteY8" fmla="*/ 635535 h 771391"/>
              <a:gd name="connsiteX9" fmla="*/ 2138553 w 2320765"/>
              <a:gd name="connsiteY9" fmla="*/ 615790 h 771391"/>
              <a:gd name="connsiteX10" fmla="*/ 2177510 w 2320765"/>
              <a:gd name="connsiteY10" fmla="*/ 615790 h 771391"/>
              <a:gd name="connsiteX11" fmla="*/ 2193607 w 2320765"/>
              <a:gd name="connsiteY11" fmla="*/ 679656 h 771391"/>
              <a:gd name="connsiteX12" fmla="*/ 2194084 w 2320765"/>
              <a:gd name="connsiteY12" fmla="*/ 679656 h 771391"/>
              <a:gd name="connsiteX13" fmla="*/ 2207228 w 2320765"/>
              <a:gd name="connsiteY13" fmla="*/ 615790 h 771391"/>
              <a:gd name="connsiteX14" fmla="*/ 2239518 w 2320765"/>
              <a:gd name="connsiteY14" fmla="*/ 615790 h 771391"/>
              <a:gd name="connsiteX15" fmla="*/ 2200656 w 2320765"/>
              <a:gd name="connsiteY15" fmla="*/ 738230 h 771391"/>
              <a:gd name="connsiteX16" fmla="*/ 2150936 w 2320765"/>
              <a:gd name="connsiteY16" fmla="*/ 771391 h 771391"/>
              <a:gd name="connsiteX17" fmla="*/ 2140077 w 2320765"/>
              <a:gd name="connsiteY17" fmla="*/ 770258 h 771391"/>
              <a:gd name="connsiteX18" fmla="*/ 2140077 w 2320765"/>
              <a:gd name="connsiteY18" fmla="*/ 741537 h 771391"/>
              <a:gd name="connsiteX19" fmla="*/ 2152745 w 2320765"/>
              <a:gd name="connsiteY19" fmla="*/ 744938 h 771391"/>
              <a:gd name="connsiteX20" fmla="*/ 2172367 w 2320765"/>
              <a:gd name="connsiteY20" fmla="*/ 726988 h 771391"/>
              <a:gd name="connsiteX21" fmla="*/ 2162461 w 2320765"/>
              <a:gd name="connsiteY21" fmla="*/ 696283 h 771391"/>
              <a:gd name="connsiteX22" fmla="*/ 2138553 w 2320765"/>
              <a:gd name="connsiteY22" fmla="*/ 615790 h 771391"/>
              <a:gd name="connsiteX23" fmla="*/ 2007774 w 2320765"/>
              <a:gd name="connsiteY23" fmla="*/ 615790 h 771391"/>
              <a:gd name="connsiteX24" fmla="*/ 2046922 w 2320765"/>
              <a:gd name="connsiteY24" fmla="*/ 615790 h 771391"/>
              <a:gd name="connsiteX25" fmla="*/ 2046446 w 2320765"/>
              <a:gd name="connsiteY25" fmla="*/ 668696 h 771391"/>
              <a:gd name="connsiteX26" fmla="*/ 2048446 w 2320765"/>
              <a:gd name="connsiteY26" fmla="*/ 728783 h 771391"/>
              <a:gd name="connsiteX27" fmla="*/ 2007774 w 2320765"/>
              <a:gd name="connsiteY27" fmla="*/ 728783 h 771391"/>
              <a:gd name="connsiteX28" fmla="*/ 2009774 w 2320765"/>
              <a:gd name="connsiteY28" fmla="*/ 683057 h 771391"/>
              <a:gd name="connsiteX29" fmla="*/ 2009774 w 2320765"/>
              <a:gd name="connsiteY29" fmla="*/ 661516 h 771391"/>
              <a:gd name="connsiteX30" fmla="*/ 2007774 w 2320765"/>
              <a:gd name="connsiteY30" fmla="*/ 615790 h 771391"/>
              <a:gd name="connsiteX31" fmla="*/ 1556003 w 2320765"/>
              <a:gd name="connsiteY31" fmla="*/ 615695 h 771391"/>
              <a:gd name="connsiteX32" fmla="*/ 1596675 w 2320765"/>
              <a:gd name="connsiteY32" fmla="*/ 615695 h 771391"/>
              <a:gd name="connsiteX33" fmla="*/ 1594675 w 2320765"/>
              <a:gd name="connsiteY33" fmla="*/ 661421 h 771391"/>
              <a:gd name="connsiteX34" fmla="*/ 1594675 w 2320765"/>
              <a:gd name="connsiteY34" fmla="*/ 682962 h 771391"/>
              <a:gd name="connsiteX35" fmla="*/ 1596675 w 2320765"/>
              <a:gd name="connsiteY35" fmla="*/ 728688 h 771391"/>
              <a:gd name="connsiteX36" fmla="*/ 1563623 w 2320765"/>
              <a:gd name="connsiteY36" fmla="*/ 728688 h 771391"/>
              <a:gd name="connsiteX37" fmla="*/ 1563623 w 2320765"/>
              <a:gd name="connsiteY37" fmla="*/ 728782 h 771391"/>
              <a:gd name="connsiteX38" fmla="*/ 1560290 w 2320765"/>
              <a:gd name="connsiteY38" fmla="*/ 718673 h 771391"/>
              <a:gd name="connsiteX39" fmla="*/ 1531619 w 2320765"/>
              <a:gd name="connsiteY39" fmla="*/ 731428 h 771391"/>
              <a:gd name="connsiteX40" fmla="*/ 1499711 w 2320765"/>
              <a:gd name="connsiteY40" fmla="*/ 695999 h 771391"/>
              <a:gd name="connsiteX41" fmla="*/ 1499711 w 2320765"/>
              <a:gd name="connsiteY41" fmla="*/ 661516 h 771391"/>
              <a:gd name="connsiteX42" fmla="*/ 1497615 w 2320765"/>
              <a:gd name="connsiteY42" fmla="*/ 615789 h 771391"/>
              <a:gd name="connsiteX43" fmla="*/ 1536286 w 2320765"/>
              <a:gd name="connsiteY43" fmla="*/ 615789 h 771391"/>
              <a:gd name="connsiteX44" fmla="*/ 1536286 w 2320765"/>
              <a:gd name="connsiteY44" fmla="*/ 690898 h 771391"/>
              <a:gd name="connsiteX45" fmla="*/ 1546478 w 2320765"/>
              <a:gd name="connsiteY45" fmla="*/ 704974 h 771391"/>
              <a:gd name="connsiteX46" fmla="*/ 1558004 w 2320765"/>
              <a:gd name="connsiteY46" fmla="*/ 693071 h 771391"/>
              <a:gd name="connsiteX47" fmla="*/ 1558004 w 2320765"/>
              <a:gd name="connsiteY47" fmla="*/ 661421 h 771391"/>
              <a:gd name="connsiteX48" fmla="*/ 1556003 w 2320765"/>
              <a:gd name="connsiteY48" fmla="*/ 615695 h 771391"/>
              <a:gd name="connsiteX49" fmla="*/ 1280826 w 2320765"/>
              <a:gd name="connsiteY49" fmla="*/ 613144 h 771391"/>
              <a:gd name="connsiteX50" fmla="*/ 1285779 w 2320765"/>
              <a:gd name="connsiteY50" fmla="*/ 613805 h 771391"/>
              <a:gd name="connsiteX51" fmla="*/ 1285779 w 2320765"/>
              <a:gd name="connsiteY51" fmla="*/ 643660 h 771391"/>
              <a:gd name="connsiteX52" fmla="*/ 1279016 w 2320765"/>
              <a:gd name="connsiteY52" fmla="*/ 642715 h 771391"/>
              <a:gd name="connsiteX53" fmla="*/ 1254442 w 2320765"/>
              <a:gd name="connsiteY53" fmla="*/ 683056 h 771391"/>
              <a:gd name="connsiteX54" fmla="*/ 1256442 w 2320765"/>
              <a:gd name="connsiteY54" fmla="*/ 728782 h 771391"/>
              <a:gd name="connsiteX55" fmla="*/ 1214342 w 2320765"/>
              <a:gd name="connsiteY55" fmla="*/ 728782 h 771391"/>
              <a:gd name="connsiteX56" fmla="*/ 1216342 w 2320765"/>
              <a:gd name="connsiteY56" fmla="*/ 683056 h 771391"/>
              <a:gd name="connsiteX57" fmla="*/ 1216342 w 2320765"/>
              <a:gd name="connsiteY57" fmla="*/ 661515 h 771391"/>
              <a:gd name="connsiteX58" fmla="*/ 1212532 w 2320765"/>
              <a:gd name="connsiteY58" fmla="*/ 615789 h 771391"/>
              <a:gd name="connsiteX59" fmla="*/ 1249013 w 2320765"/>
              <a:gd name="connsiteY59" fmla="*/ 615789 h 771391"/>
              <a:gd name="connsiteX60" fmla="*/ 1252156 w 2320765"/>
              <a:gd name="connsiteY60" fmla="*/ 630811 h 771391"/>
              <a:gd name="connsiteX61" fmla="*/ 1280826 w 2320765"/>
              <a:gd name="connsiteY61" fmla="*/ 613144 h 771391"/>
              <a:gd name="connsiteX62" fmla="*/ 1960530 w 2320765"/>
              <a:gd name="connsiteY62" fmla="*/ 613050 h 771391"/>
              <a:gd name="connsiteX63" fmla="*/ 1992439 w 2320765"/>
              <a:gd name="connsiteY63" fmla="*/ 648478 h 771391"/>
              <a:gd name="connsiteX64" fmla="*/ 1992439 w 2320765"/>
              <a:gd name="connsiteY64" fmla="*/ 682962 h 771391"/>
              <a:gd name="connsiteX65" fmla="*/ 1994439 w 2320765"/>
              <a:gd name="connsiteY65" fmla="*/ 728688 h 771391"/>
              <a:gd name="connsiteX66" fmla="*/ 1953767 w 2320765"/>
              <a:gd name="connsiteY66" fmla="*/ 728688 h 771391"/>
              <a:gd name="connsiteX67" fmla="*/ 1955767 w 2320765"/>
              <a:gd name="connsiteY67" fmla="*/ 682962 h 771391"/>
              <a:gd name="connsiteX68" fmla="*/ 1955767 w 2320765"/>
              <a:gd name="connsiteY68" fmla="*/ 651974 h 771391"/>
              <a:gd name="connsiteX69" fmla="*/ 1946052 w 2320765"/>
              <a:gd name="connsiteY69" fmla="*/ 639409 h 771391"/>
              <a:gd name="connsiteX70" fmla="*/ 1934050 w 2320765"/>
              <a:gd name="connsiteY70" fmla="*/ 650179 h 771391"/>
              <a:gd name="connsiteX71" fmla="*/ 1934050 w 2320765"/>
              <a:gd name="connsiteY71" fmla="*/ 682867 h 771391"/>
              <a:gd name="connsiteX72" fmla="*/ 1936051 w 2320765"/>
              <a:gd name="connsiteY72" fmla="*/ 728594 h 771391"/>
              <a:gd name="connsiteX73" fmla="*/ 1895379 w 2320765"/>
              <a:gd name="connsiteY73" fmla="*/ 728594 h 771391"/>
              <a:gd name="connsiteX74" fmla="*/ 1897379 w 2320765"/>
              <a:gd name="connsiteY74" fmla="*/ 682867 h 771391"/>
              <a:gd name="connsiteX75" fmla="*/ 1897379 w 2320765"/>
              <a:gd name="connsiteY75" fmla="*/ 661327 h 771391"/>
              <a:gd name="connsiteX76" fmla="*/ 1895379 w 2320765"/>
              <a:gd name="connsiteY76" fmla="*/ 615601 h 771391"/>
              <a:gd name="connsiteX77" fmla="*/ 1928335 w 2320765"/>
              <a:gd name="connsiteY77" fmla="*/ 615601 h 771391"/>
              <a:gd name="connsiteX78" fmla="*/ 1928335 w 2320765"/>
              <a:gd name="connsiteY78" fmla="*/ 615790 h 771391"/>
              <a:gd name="connsiteX79" fmla="*/ 1928431 w 2320765"/>
              <a:gd name="connsiteY79" fmla="*/ 615790 h 771391"/>
              <a:gd name="connsiteX80" fmla="*/ 1931860 w 2320765"/>
              <a:gd name="connsiteY80" fmla="*/ 625804 h 771391"/>
              <a:gd name="connsiteX81" fmla="*/ 1960530 w 2320765"/>
              <a:gd name="connsiteY81" fmla="*/ 613050 h 771391"/>
              <a:gd name="connsiteX82" fmla="*/ 1818131 w 2320765"/>
              <a:gd name="connsiteY82" fmla="*/ 613050 h 771391"/>
              <a:gd name="connsiteX83" fmla="*/ 1879186 w 2320765"/>
              <a:gd name="connsiteY83" fmla="*/ 661233 h 771391"/>
              <a:gd name="connsiteX84" fmla="*/ 1879186 w 2320765"/>
              <a:gd name="connsiteY84" fmla="*/ 689197 h 771391"/>
              <a:gd name="connsiteX85" fmla="*/ 1885092 w 2320765"/>
              <a:gd name="connsiteY85" fmla="*/ 728688 h 771391"/>
              <a:gd name="connsiteX86" fmla="*/ 1849183 w 2320765"/>
              <a:gd name="connsiteY86" fmla="*/ 728688 h 771391"/>
              <a:gd name="connsiteX87" fmla="*/ 1845373 w 2320765"/>
              <a:gd name="connsiteY87" fmla="*/ 721791 h 771391"/>
              <a:gd name="connsiteX88" fmla="*/ 1820036 w 2320765"/>
              <a:gd name="connsiteY88" fmla="*/ 730578 h 771391"/>
              <a:gd name="connsiteX89" fmla="*/ 1783841 w 2320765"/>
              <a:gd name="connsiteY89" fmla="*/ 696755 h 771391"/>
              <a:gd name="connsiteX90" fmla="*/ 1821846 w 2320765"/>
              <a:gd name="connsiteY90" fmla="*/ 655281 h 771391"/>
              <a:gd name="connsiteX91" fmla="*/ 1840610 w 2320765"/>
              <a:gd name="connsiteY91" fmla="*/ 649234 h 771391"/>
              <a:gd name="connsiteX92" fmla="*/ 1824513 w 2320765"/>
              <a:gd name="connsiteY92" fmla="*/ 634685 h 771391"/>
              <a:gd name="connsiteX93" fmla="*/ 1794414 w 2320765"/>
              <a:gd name="connsiteY93" fmla="*/ 646400 h 771391"/>
              <a:gd name="connsiteX94" fmla="*/ 1794414 w 2320765"/>
              <a:gd name="connsiteY94" fmla="*/ 614845 h 771391"/>
              <a:gd name="connsiteX95" fmla="*/ 1818131 w 2320765"/>
              <a:gd name="connsiteY95" fmla="*/ 613050 h 771391"/>
              <a:gd name="connsiteX96" fmla="*/ 1682781 w 2320765"/>
              <a:gd name="connsiteY96" fmla="*/ 613050 h 771391"/>
              <a:gd name="connsiteX97" fmla="*/ 1708118 w 2320765"/>
              <a:gd name="connsiteY97" fmla="*/ 627410 h 771391"/>
              <a:gd name="connsiteX98" fmla="*/ 1740026 w 2320765"/>
              <a:gd name="connsiteY98" fmla="*/ 613050 h 771391"/>
              <a:gd name="connsiteX99" fmla="*/ 1770602 w 2320765"/>
              <a:gd name="connsiteY99" fmla="*/ 650746 h 771391"/>
              <a:gd name="connsiteX100" fmla="*/ 1770602 w 2320765"/>
              <a:gd name="connsiteY100" fmla="*/ 683056 h 771391"/>
              <a:gd name="connsiteX101" fmla="*/ 1772602 w 2320765"/>
              <a:gd name="connsiteY101" fmla="*/ 728783 h 771391"/>
              <a:gd name="connsiteX102" fmla="*/ 1731930 w 2320765"/>
              <a:gd name="connsiteY102" fmla="*/ 728783 h 771391"/>
              <a:gd name="connsiteX103" fmla="*/ 1733930 w 2320765"/>
              <a:gd name="connsiteY103" fmla="*/ 683056 h 771391"/>
              <a:gd name="connsiteX104" fmla="*/ 1733930 w 2320765"/>
              <a:gd name="connsiteY104" fmla="*/ 651879 h 771391"/>
              <a:gd name="connsiteX105" fmla="*/ 1724691 w 2320765"/>
              <a:gd name="connsiteY105" fmla="*/ 638181 h 771391"/>
              <a:gd name="connsiteX106" fmla="*/ 1712689 w 2320765"/>
              <a:gd name="connsiteY106" fmla="*/ 651879 h 771391"/>
              <a:gd name="connsiteX107" fmla="*/ 1712689 w 2320765"/>
              <a:gd name="connsiteY107" fmla="*/ 683056 h 771391"/>
              <a:gd name="connsiteX108" fmla="*/ 1714690 w 2320765"/>
              <a:gd name="connsiteY108" fmla="*/ 728783 h 771391"/>
              <a:gd name="connsiteX109" fmla="*/ 1674018 w 2320765"/>
              <a:gd name="connsiteY109" fmla="*/ 728783 h 771391"/>
              <a:gd name="connsiteX110" fmla="*/ 1676018 w 2320765"/>
              <a:gd name="connsiteY110" fmla="*/ 683056 h 771391"/>
              <a:gd name="connsiteX111" fmla="*/ 1676018 w 2320765"/>
              <a:gd name="connsiteY111" fmla="*/ 651407 h 771391"/>
              <a:gd name="connsiteX112" fmla="*/ 1666779 w 2320765"/>
              <a:gd name="connsiteY112" fmla="*/ 638181 h 771391"/>
              <a:gd name="connsiteX113" fmla="*/ 1654777 w 2320765"/>
              <a:gd name="connsiteY113" fmla="*/ 650084 h 771391"/>
              <a:gd name="connsiteX114" fmla="*/ 1654777 w 2320765"/>
              <a:gd name="connsiteY114" fmla="*/ 683056 h 771391"/>
              <a:gd name="connsiteX115" fmla="*/ 1656778 w 2320765"/>
              <a:gd name="connsiteY115" fmla="*/ 728783 h 771391"/>
              <a:gd name="connsiteX116" fmla="*/ 1616106 w 2320765"/>
              <a:gd name="connsiteY116" fmla="*/ 728783 h 771391"/>
              <a:gd name="connsiteX117" fmla="*/ 1618106 w 2320765"/>
              <a:gd name="connsiteY117" fmla="*/ 683056 h 771391"/>
              <a:gd name="connsiteX118" fmla="*/ 1618106 w 2320765"/>
              <a:gd name="connsiteY118" fmla="*/ 661516 h 771391"/>
              <a:gd name="connsiteX119" fmla="*/ 1616106 w 2320765"/>
              <a:gd name="connsiteY119" fmla="*/ 615790 h 771391"/>
              <a:gd name="connsiteX120" fmla="*/ 1649539 w 2320765"/>
              <a:gd name="connsiteY120" fmla="*/ 615790 h 771391"/>
              <a:gd name="connsiteX121" fmla="*/ 1652968 w 2320765"/>
              <a:gd name="connsiteY121" fmla="*/ 625804 h 771391"/>
              <a:gd name="connsiteX122" fmla="*/ 1682781 w 2320765"/>
              <a:gd name="connsiteY122" fmla="*/ 613050 h 771391"/>
              <a:gd name="connsiteX123" fmla="*/ 1148429 w 2320765"/>
              <a:gd name="connsiteY123" fmla="*/ 613050 h 771391"/>
              <a:gd name="connsiteX124" fmla="*/ 1201293 w 2320765"/>
              <a:gd name="connsiteY124" fmla="*/ 672286 h 771391"/>
              <a:gd name="connsiteX125" fmla="*/ 1148429 w 2320765"/>
              <a:gd name="connsiteY125" fmla="*/ 731428 h 771391"/>
              <a:gd name="connsiteX126" fmla="*/ 1095565 w 2320765"/>
              <a:gd name="connsiteY126" fmla="*/ 672286 h 771391"/>
              <a:gd name="connsiteX127" fmla="*/ 1148429 w 2320765"/>
              <a:gd name="connsiteY127" fmla="*/ 613050 h 771391"/>
              <a:gd name="connsiteX128" fmla="*/ 2278189 w 2320765"/>
              <a:gd name="connsiteY128" fmla="*/ 582912 h 771391"/>
              <a:gd name="connsiteX129" fmla="*/ 2278189 w 2320765"/>
              <a:gd name="connsiteY129" fmla="*/ 595950 h 771391"/>
              <a:gd name="connsiteX130" fmla="*/ 2287714 w 2320765"/>
              <a:gd name="connsiteY130" fmla="*/ 595950 h 771391"/>
              <a:gd name="connsiteX131" fmla="*/ 2296191 w 2320765"/>
              <a:gd name="connsiteY131" fmla="*/ 589147 h 771391"/>
              <a:gd name="connsiteX132" fmla="*/ 2289047 w 2320765"/>
              <a:gd name="connsiteY132" fmla="*/ 582912 h 771391"/>
              <a:gd name="connsiteX133" fmla="*/ 2073307 w 2320765"/>
              <a:gd name="connsiteY133" fmla="*/ 581495 h 771391"/>
              <a:gd name="connsiteX134" fmla="*/ 2111312 w 2320765"/>
              <a:gd name="connsiteY134" fmla="*/ 581495 h 771391"/>
              <a:gd name="connsiteX135" fmla="*/ 2110645 w 2320765"/>
              <a:gd name="connsiteY135" fmla="*/ 615790 h 771391"/>
              <a:gd name="connsiteX136" fmla="*/ 2127599 w 2320765"/>
              <a:gd name="connsiteY136" fmla="*/ 615790 h 771391"/>
              <a:gd name="connsiteX137" fmla="*/ 2127599 w 2320765"/>
              <a:gd name="connsiteY137" fmla="*/ 637330 h 771391"/>
              <a:gd name="connsiteX138" fmla="*/ 2110645 w 2320765"/>
              <a:gd name="connsiteY138" fmla="*/ 637330 h 771391"/>
              <a:gd name="connsiteX139" fmla="*/ 2110645 w 2320765"/>
              <a:gd name="connsiteY139" fmla="*/ 693827 h 771391"/>
              <a:gd name="connsiteX140" fmla="*/ 2123027 w 2320765"/>
              <a:gd name="connsiteY140" fmla="*/ 708187 h 771391"/>
              <a:gd name="connsiteX141" fmla="*/ 2127790 w 2320765"/>
              <a:gd name="connsiteY141" fmla="*/ 707998 h 771391"/>
              <a:gd name="connsiteX142" fmla="*/ 2127790 w 2320765"/>
              <a:gd name="connsiteY142" fmla="*/ 728121 h 771391"/>
              <a:gd name="connsiteX143" fmla="*/ 2104930 w 2320765"/>
              <a:gd name="connsiteY143" fmla="*/ 731522 h 771391"/>
              <a:gd name="connsiteX144" fmla="*/ 2080546 w 2320765"/>
              <a:gd name="connsiteY144" fmla="*/ 720752 h 771391"/>
              <a:gd name="connsiteX145" fmla="*/ 2073974 w 2320765"/>
              <a:gd name="connsiteY145" fmla="*/ 694299 h 771391"/>
              <a:gd name="connsiteX146" fmla="*/ 2073974 w 2320765"/>
              <a:gd name="connsiteY146" fmla="*/ 637330 h 771391"/>
              <a:gd name="connsiteX147" fmla="*/ 2060829 w 2320765"/>
              <a:gd name="connsiteY147" fmla="*/ 637330 h 771391"/>
              <a:gd name="connsiteX148" fmla="*/ 2060829 w 2320765"/>
              <a:gd name="connsiteY148" fmla="*/ 615790 h 771391"/>
              <a:gd name="connsiteX149" fmla="*/ 2073974 w 2320765"/>
              <a:gd name="connsiteY149" fmla="*/ 615790 h 771391"/>
              <a:gd name="connsiteX150" fmla="*/ 2073307 w 2320765"/>
              <a:gd name="connsiteY150" fmla="*/ 581495 h 771391"/>
              <a:gd name="connsiteX151" fmla="*/ 2272283 w 2320765"/>
              <a:gd name="connsiteY151" fmla="*/ 577999 h 771391"/>
              <a:gd name="connsiteX152" fmla="*/ 2287809 w 2320765"/>
              <a:gd name="connsiteY152" fmla="*/ 577999 h 771391"/>
              <a:gd name="connsiteX153" fmla="*/ 2302001 w 2320765"/>
              <a:gd name="connsiteY153" fmla="*/ 589431 h 771391"/>
              <a:gd name="connsiteX154" fmla="*/ 2291429 w 2320765"/>
              <a:gd name="connsiteY154" fmla="*/ 600485 h 771391"/>
              <a:gd name="connsiteX155" fmla="*/ 2303144 w 2320765"/>
              <a:gd name="connsiteY155" fmla="*/ 618246 h 771391"/>
              <a:gd name="connsiteX156" fmla="*/ 2296667 w 2320765"/>
              <a:gd name="connsiteY156" fmla="*/ 618246 h 771391"/>
              <a:gd name="connsiteX157" fmla="*/ 2285713 w 2320765"/>
              <a:gd name="connsiteY157" fmla="*/ 600674 h 771391"/>
              <a:gd name="connsiteX158" fmla="*/ 2278189 w 2320765"/>
              <a:gd name="connsiteY158" fmla="*/ 600674 h 771391"/>
              <a:gd name="connsiteX159" fmla="*/ 2278189 w 2320765"/>
              <a:gd name="connsiteY159" fmla="*/ 618246 h 771391"/>
              <a:gd name="connsiteX160" fmla="*/ 2278093 w 2320765"/>
              <a:gd name="connsiteY160" fmla="*/ 618246 h 771391"/>
              <a:gd name="connsiteX161" fmla="*/ 2278093 w 2320765"/>
              <a:gd name="connsiteY161" fmla="*/ 618340 h 771391"/>
              <a:gd name="connsiteX162" fmla="*/ 2272283 w 2320765"/>
              <a:gd name="connsiteY162" fmla="*/ 618340 h 771391"/>
              <a:gd name="connsiteX163" fmla="*/ 2285713 w 2320765"/>
              <a:gd name="connsiteY163" fmla="*/ 569119 h 771391"/>
              <a:gd name="connsiteX164" fmla="*/ 2256853 w 2320765"/>
              <a:gd name="connsiteY164" fmla="*/ 598406 h 771391"/>
              <a:gd name="connsiteX165" fmla="*/ 2285713 w 2320765"/>
              <a:gd name="connsiteY165" fmla="*/ 627788 h 771391"/>
              <a:gd name="connsiteX166" fmla="*/ 2314384 w 2320765"/>
              <a:gd name="connsiteY166" fmla="*/ 598406 h 771391"/>
              <a:gd name="connsiteX167" fmla="*/ 2285713 w 2320765"/>
              <a:gd name="connsiteY167" fmla="*/ 569119 h 771391"/>
              <a:gd name="connsiteX168" fmla="*/ 1363694 w 2320765"/>
              <a:gd name="connsiteY168" fmla="*/ 568646 h 771391"/>
              <a:gd name="connsiteX169" fmla="*/ 1406366 w 2320765"/>
              <a:gd name="connsiteY169" fmla="*/ 568646 h 771391"/>
              <a:gd name="connsiteX170" fmla="*/ 1405223 w 2320765"/>
              <a:gd name="connsiteY170" fmla="*/ 606058 h 771391"/>
              <a:gd name="connsiteX171" fmla="*/ 1405223 w 2320765"/>
              <a:gd name="connsiteY171" fmla="*/ 631850 h 771391"/>
              <a:gd name="connsiteX172" fmla="*/ 1422368 w 2320765"/>
              <a:gd name="connsiteY172" fmla="*/ 632323 h 771391"/>
              <a:gd name="connsiteX173" fmla="*/ 1439513 w 2320765"/>
              <a:gd name="connsiteY173" fmla="*/ 631850 h 771391"/>
              <a:gd name="connsiteX174" fmla="*/ 1439513 w 2320765"/>
              <a:gd name="connsiteY174" fmla="*/ 606058 h 771391"/>
              <a:gd name="connsiteX175" fmla="*/ 1438370 w 2320765"/>
              <a:gd name="connsiteY175" fmla="*/ 568646 h 771391"/>
              <a:gd name="connsiteX176" fmla="*/ 1481042 w 2320765"/>
              <a:gd name="connsiteY176" fmla="*/ 568646 h 771391"/>
              <a:gd name="connsiteX177" fmla="*/ 1478756 w 2320765"/>
              <a:gd name="connsiteY177" fmla="*/ 648667 h 771391"/>
              <a:gd name="connsiteX178" fmla="*/ 1481042 w 2320765"/>
              <a:gd name="connsiteY178" fmla="*/ 728688 h 771391"/>
              <a:gd name="connsiteX179" fmla="*/ 1438370 w 2320765"/>
              <a:gd name="connsiteY179" fmla="*/ 728688 h 771391"/>
              <a:gd name="connsiteX180" fmla="*/ 1439513 w 2320765"/>
              <a:gd name="connsiteY180" fmla="*/ 691275 h 771391"/>
              <a:gd name="connsiteX181" fmla="*/ 1439513 w 2320765"/>
              <a:gd name="connsiteY181" fmla="*/ 658587 h 771391"/>
              <a:gd name="connsiteX182" fmla="*/ 1422368 w 2320765"/>
              <a:gd name="connsiteY182" fmla="*/ 658114 h 771391"/>
              <a:gd name="connsiteX183" fmla="*/ 1405223 w 2320765"/>
              <a:gd name="connsiteY183" fmla="*/ 658587 h 771391"/>
              <a:gd name="connsiteX184" fmla="*/ 1405223 w 2320765"/>
              <a:gd name="connsiteY184" fmla="*/ 691275 h 771391"/>
              <a:gd name="connsiteX185" fmla="*/ 1406366 w 2320765"/>
              <a:gd name="connsiteY185" fmla="*/ 728688 h 771391"/>
              <a:gd name="connsiteX186" fmla="*/ 1363694 w 2320765"/>
              <a:gd name="connsiteY186" fmla="*/ 728688 h 771391"/>
              <a:gd name="connsiteX187" fmla="*/ 1365980 w 2320765"/>
              <a:gd name="connsiteY187" fmla="*/ 648667 h 771391"/>
              <a:gd name="connsiteX188" fmla="*/ 1363694 w 2320765"/>
              <a:gd name="connsiteY188" fmla="*/ 568646 h 771391"/>
              <a:gd name="connsiteX189" fmla="*/ 2028157 w 2320765"/>
              <a:gd name="connsiteY189" fmla="*/ 567135 h 771391"/>
              <a:gd name="connsiteX190" fmla="*/ 2048541 w 2320765"/>
              <a:gd name="connsiteY190" fmla="*/ 587353 h 771391"/>
              <a:gd name="connsiteX191" fmla="*/ 2028157 w 2320765"/>
              <a:gd name="connsiteY191" fmla="*/ 607571 h 771391"/>
              <a:gd name="connsiteX192" fmla="*/ 2007869 w 2320765"/>
              <a:gd name="connsiteY192" fmla="*/ 587353 h 771391"/>
              <a:gd name="connsiteX193" fmla="*/ 2028157 w 2320765"/>
              <a:gd name="connsiteY193" fmla="*/ 567135 h 771391"/>
              <a:gd name="connsiteX194" fmla="*/ 1082802 w 2320765"/>
              <a:gd name="connsiteY194" fmla="*/ 566379 h 771391"/>
              <a:gd name="connsiteX195" fmla="*/ 1097089 w 2320765"/>
              <a:gd name="connsiteY195" fmla="*/ 568363 h 771391"/>
              <a:gd name="connsiteX196" fmla="*/ 1097089 w 2320765"/>
              <a:gd name="connsiteY196" fmla="*/ 591887 h 771391"/>
              <a:gd name="connsiteX197" fmla="*/ 1096994 w 2320765"/>
              <a:gd name="connsiteY197" fmla="*/ 591982 h 771391"/>
              <a:gd name="connsiteX198" fmla="*/ 1088231 w 2320765"/>
              <a:gd name="connsiteY198" fmla="*/ 589714 h 771391"/>
              <a:gd name="connsiteX199" fmla="*/ 1074229 w 2320765"/>
              <a:gd name="connsiteY199" fmla="*/ 604547 h 771391"/>
              <a:gd name="connsiteX200" fmla="*/ 1076515 w 2320765"/>
              <a:gd name="connsiteY200" fmla="*/ 615790 h 771391"/>
              <a:gd name="connsiteX201" fmla="*/ 1093470 w 2320765"/>
              <a:gd name="connsiteY201" fmla="*/ 615790 h 771391"/>
              <a:gd name="connsiteX202" fmla="*/ 1093470 w 2320765"/>
              <a:gd name="connsiteY202" fmla="*/ 637330 h 771391"/>
              <a:gd name="connsiteX203" fmla="*/ 1076325 w 2320765"/>
              <a:gd name="connsiteY203" fmla="*/ 637330 h 771391"/>
              <a:gd name="connsiteX204" fmla="*/ 1076325 w 2320765"/>
              <a:gd name="connsiteY204" fmla="*/ 683056 h 771391"/>
              <a:gd name="connsiteX205" fmla="*/ 1078325 w 2320765"/>
              <a:gd name="connsiteY205" fmla="*/ 728783 h 771391"/>
              <a:gd name="connsiteX206" fmla="*/ 1037653 w 2320765"/>
              <a:gd name="connsiteY206" fmla="*/ 728783 h 771391"/>
              <a:gd name="connsiteX207" fmla="*/ 1039654 w 2320765"/>
              <a:gd name="connsiteY207" fmla="*/ 683056 h 771391"/>
              <a:gd name="connsiteX208" fmla="*/ 1039654 w 2320765"/>
              <a:gd name="connsiteY208" fmla="*/ 637330 h 771391"/>
              <a:gd name="connsiteX209" fmla="*/ 1027271 w 2320765"/>
              <a:gd name="connsiteY209" fmla="*/ 637330 h 771391"/>
              <a:gd name="connsiteX210" fmla="*/ 1027271 w 2320765"/>
              <a:gd name="connsiteY210" fmla="*/ 615790 h 771391"/>
              <a:gd name="connsiteX211" fmla="*/ 1039654 w 2320765"/>
              <a:gd name="connsiteY211" fmla="*/ 615790 h 771391"/>
              <a:gd name="connsiteX212" fmla="*/ 1039654 w 2320765"/>
              <a:gd name="connsiteY212" fmla="*/ 607004 h 771391"/>
              <a:gd name="connsiteX213" fmla="*/ 1052512 w 2320765"/>
              <a:gd name="connsiteY213" fmla="*/ 576016 h 771391"/>
              <a:gd name="connsiteX214" fmla="*/ 1082802 w 2320765"/>
              <a:gd name="connsiteY214" fmla="*/ 566379 h 771391"/>
              <a:gd name="connsiteX215" fmla="*/ 2285713 w 2320765"/>
              <a:gd name="connsiteY215" fmla="*/ 563828 h 771391"/>
              <a:gd name="connsiteX216" fmla="*/ 2320765 w 2320765"/>
              <a:gd name="connsiteY216" fmla="*/ 598312 h 771391"/>
              <a:gd name="connsiteX217" fmla="*/ 2285713 w 2320765"/>
              <a:gd name="connsiteY217" fmla="*/ 632984 h 771391"/>
              <a:gd name="connsiteX218" fmla="*/ 2250471 w 2320765"/>
              <a:gd name="connsiteY218" fmla="*/ 598312 h 771391"/>
              <a:gd name="connsiteX219" fmla="*/ 2285713 w 2320765"/>
              <a:gd name="connsiteY219" fmla="*/ 563828 h 771391"/>
              <a:gd name="connsiteX220" fmla="*/ 104774 w 2320765"/>
              <a:gd name="connsiteY220" fmla="*/ 448662 h 771391"/>
              <a:gd name="connsiteX221" fmla="*/ 104870 w 2320765"/>
              <a:gd name="connsiteY221" fmla="*/ 448662 h 771391"/>
              <a:gd name="connsiteX222" fmla="*/ 183356 w 2320765"/>
              <a:gd name="connsiteY222" fmla="*/ 480973 h 771391"/>
              <a:gd name="connsiteX223" fmla="*/ 237553 w 2320765"/>
              <a:gd name="connsiteY223" fmla="*/ 566757 h 771391"/>
              <a:gd name="connsiteX224" fmla="*/ 248888 w 2320765"/>
              <a:gd name="connsiteY224" fmla="*/ 712910 h 771391"/>
              <a:gd name="connsiteX225" fmla="*/ 135064 w 2320765"/>
              <a:gd name="connsiteY225" fmla="*/ 625804 h 771391"/>
              <a:gd name="connsiteX226" fmla="*/ 105251 w 2320765"/>
              <a:gd name="connsiteY226" fmla="*/ 586313 h 771391"/>
              <a:gd name="connsiteX227" fmla="*/ 104774 w 2320765"/>
              <a:gd name="connsiteY227" fmla="*/ 448662 h 771391"/>
              <a:gd name="connsiteX228" fmla="*/ 2030634 w 2320765"/>
              <a:gd name="connsiteY228" fmla="*/ 412478 h 771391"/>
              <a:gd name="connsiteX229" fmla="*/ 1988057 w 2320765"/>
              <a:gd name="connsiteY229" fmla="*/ 455937 h 771391"/>
              <a:gd name="connsiteX230" fmla="*/ 2010631 w 2320765"/>
              <a:gd name="connsiteY230" fmla="*/ 481634 h 771391"/>
              <a:gd name="connsiteX231" fmla="*/ 2030634 w 2320765"/>
              <a:gd name="connsiteY231" fmla="*/ 472565 h 771391"/>
              <a:gd name="connsiteX232" fmla="*/ 2030634 w 2320765"/>
              <a:gd name="connsiteY232" fmla="*/ 412573 h 771391"/>
              <a:gd name="connsiteX233" fmla="*/ 1372933 w 2320765"/>
              <a:gd name="connsiteY233" fmla="*/ 412478 h 771391"/>
              <a:gd name="connsiteX234" fmla="*/ 1330356 w 2320765"/>
              <a:gd name="connsiteY234" fmla="*/ 455937 h 771391"/>
              <a:gd name="connsiteX235" fmla="*/ 1352930 w 2320765"/>
              <a:gd name="connsiteY235" fmla="*/ 481634 h 771391"/>
              <a:gd name="connsiteX236" fmla="*/ 1372933 w 2320765"/>
              <a:gd name="connsiteY236" fmla="*/ 472565 h 771391"/>
              <a:gd name="connsiteX237" fmla="*/ 1372933 w 2320765"/>
              <a:gd name="connsiteY237" fmla="*/ 412573 h 771391"/>
              <a:gd name="connsiteX238" fmla="*/ 1559623 w 2320765"/>
              <a:gd name="connsiteY238" fmla="*/ 351730 h 771391"/>
              <a:gd name="connsiteX239" fmla="*/ 1542573 w 2320765"/>
              <a:gd name="connsiteY239" fmla="*/ 368736 h 771391"/>
              <a:gd name="connsiteX240" fmla="*/ 1542573 w 2320765"/>
              <a:gd name="connsiteY240" fmla="*/ 462172 h 771391"/>
              <a:gd name="connsiteX241" fmla="*/ 1560480 w 2320765"/>
              <a:gd name="connsiteY241" fmla="*/ 483713 h 771391"/>
              <a:gd name="connsiteX242" fmla="*/ 1589722 w 2320765"/>
              <a:gd name="connsiteY242" fmla="*/ 417107 h 771391"/>
              <a:gd name="connsiteX243" fmla="*/ 1559623 w 2320765"/>
              <a:gd name="connsiteY243" fmla="*/ 351730 h 771391"/>
              <a:gd name="connsiteX244" fmla="*/ 1681543 w 2320765"/>
              <a:gd name="connsiteY244" fmla="*/ 311484 h 771391"/>
              <a:gd name="connsiteX245" fmla="*/ 1753838 w 2320765"/>
              <a:gd name="connsiteY245" fmla="*/ 311484 h 771391"/>
              <a:gd name="connsiteX246" fmla="*/ 1753838 w 2320765"/>
              <a:gd name="connsiteY246" fmla="*/ 311578 h 771391"/>
              <a:gd name="connsiteX247" fmla="*/ 1752981 w 2320765"/>
              <a:gd name="connsiteY247" fmla="*/ 409172 h 771391"/>
              <a:gd name="connsiteX248" fmla="*/ 1756695 w 2320765"/>
              <a:gd name="connsiteY248" fmla="*/ 520086 h 771391"/>
              <a:gd name="connsiteX249" fmla="*/ 1681543 w 2320765"/>
              <a:gd name="connsiteY249" fmla="*/ 520086 h 771391"/>
              <a:gd name="connsiteX250" fmla="*/ 1685258 w 2320765"/>
              <a:gd name="connsiteY250" fmla="*/ 435625 h 771391"/>
              <a:gd name="connsiteX251" fmla="*/ 1685258 w 2320765"/>
              <a:gd name="connsiteY251" fmla="*/ 395851 h 771391"/>
              <a:gd name="connsiteX252" fmla="*/ 1681543 w 2320765"/>
              <a:gd name="connsiteY252" fmla="*/ 311484 h 771391"/>
              <a:gd name="connsiteX253" fmla="*/ 1983866 w 2320765"/>
              <a:gd name="connsiteY253" fmla="*/ 306571 h 771391"/>
              <a:gd name="connsiteX254" fmla="*/ 2096547 w 2320765"/>
              <a:gd name="connsiteY254" fmla="*/ 395567 h 771391"/>
              <a:gd name="connsiteX255" fmla="*/ 2096547 w 2320765"/>
              <a:gd name="connsiteY255" fmla="*/ 447340 h 771391"/>
              <a:gd name="connsiteX256" fmla="*/ 2107405 w 2320765"/>
              <a:gd name="connsiteY256" fmla="*/ 520180 h 771391"/>
              <a:gd name="connsiteX257" fmla="*/ 2041111 w 2320765"/>
              <a:gd name="connsiteY257" fmla="*/ 520180 h 771391"/>
              <a:gd name="connsiteX258" fmla="*/ 2034063 w 2320765"/>
              <a:gd name="connsiteY258" fmla="*/ 507332 h 771391"/>
              <a:gd name="connsiteX259" fmla="*/ 1987295 w 2320765"/>
              <a:gd name="connsiteY259" fmla="*/ 523487 h 771391"/>
              <a:gd name="connsiteX260" fmla="*/ 1920525 w 2320765"/>
              <a:gd name="connsiteY260" fmla="*/ 461039 h 771391"/>
              <a:gd name="connsiteX261" fmla="*/ 1990629 w 2320765"/>
              <a:gd name="connsiteY261" fmla="*/ 384513 h 771391"/>
              <a:gd name="connsiteX262" fmla="*/ 2025300 w 2320765"/>
              <a:gd name="connsiteY262" fmla="*/ 373365 h 771391"/>
              <a:gd name="connsiteX263" fmla="*/ 1995677 w 2320765"/>
              <a:gd name="connsiteY263" fmla="*/ 346440 h 771391"/>
              <a:gd name="connsiteX264" fmla="*/ 1940146 w 2320765"/>
              <a:gd name="connsiteY264" fmla="*/ 367980 h 771391"/>
              <a:gd name="connsiteX265" fmla="*/ 1940146 w 2320765"/>
              <a:gd name="connsiteY265" fmla="*/ 309878 h 771391"/>
              <a:gd name="connsiteX266" fmla="*/ 1940051 w 2320765"/>
              <a:gd name="connsiteY266" fmla="*/ 309878 h 771391"/>
              <a:gd name="connsiteX267" fmla="*/ 1983866 w 2320765"/>
              <a:gd name="connsiteY267" fmla="*/ 306571 h 771391"/>
              <a:gd name="connsiteX268" fmla="*/ 1326165 w 2320765"/>
              <a:gd name="connsiteY268" fmla="*/ 306571 h 771391"/>
              <a:gd name="connsiteX269" fmla="*/ 1438846 w 2320765"/>
              <a:gd name="connsiteY269" fmla="*/ 395567 h 771391"/>
              <a:gd name="connsiteX270" fmla="*/ 1438846 w 2320765"/>
              <a:gd name="connsiteY270" fmla="*/ 447340 h 771391"/>
              <a:gd name="connsiteX271" fmla="*/ 1449704 w 2320765"/>
              <a:gd name="connsiteY271" fmla="*/ 520180 h 771391"/>
              <a:gd name="connsiteX272" fmla="*/ 1383411 w 2320765"/>
              <a:gd name="connsiteY272" fmla="*/ 520180 h 771391"/>
              <a:gd name="connsiteX273" fmla="*/ 1376267 w 2320765"/>
              <a:gd name="connsiteY273" fmla="*/ 507332 h 771391"/>
              <a:gd name="connsiteX274" fmla="*/ 1329594 w 2320765"/>
              <a:gd name="connsiteY274" fmla="*/ 523487 h 771391"/>
              <a:gd name="connsiteX275" fmla="*/ 1262824 w 2320765"/>
              <a:gd name="connsiteY275" fmla="*/ 461039 h 771391"/>
              <a:gd name="connsiteX276" fmla="*/ 1332928 w 2320765"/>
              <a:gd name="connsiteY276" fmla="*/ 384513 h 771391"/>
              <a:gd name="connsiteX277" fmla="*/ 1367504 w 2320765"/>
              <a:gd name="connsiteY277" fmla="*/ 373365 h 771391"/>
              <a:gd name="connsiteX278" fmla="*/ 1337881 w 2320765"/>
              <a:gd name="connsiteY278" fmla="*/ 346440 h 771391"/>
              <a:gd name="connsiteX279" fmla="*/ 1282350 w 2320765"/>
              <a:gd name="connsiteY279" fmla="*/ 367980 h 771391"/>
              <a:gd name="connsiteX280" fmla="*/ 1282350 w 2320765"/>
              <a:gd name="connsiteY280" fmla="*/ 309878 h 771391"/>
              <a:gd name="connsiteX281" fmla="*/ 1326165 w 2320765"/>
              <a:gd name="connsiteY281" fmla="*/ 306571 h 771391"/>
              <a:gd name="connsiteX282" fmla="*/ 739520 w 2320765"/>
              <a:gd name="connsiteY282" fmla="*/ 284841 h 771391"/>
              <a:gd name="connsiteX283" fmla="*/ 778001 w 2320765"/>
              <a:gd name="connsiteY283" fmla="*/ 328961 h 771391"/>
              <a:gd name="connsiteX284" fmla="*/ 778096 w 2320765"/>
              <a:gd name="connsiteY284" fmla="*/ 328961 h 771391"/>
              <a:gd name="connsiteX285" fmla="*/ 733519 w 2320765"/>
              <a:gd name="connsiteY285" fmla="*/ 367129 h 771391"/>
              <a:gd name="connsiteX286" fmla="*/ 695038 w 2320765"/>
              <a:gd name="connsiteY286" fmla="*/ 323009 h 771391"/>
              <a:gd name="connsiteX287" fmla="*/ 739520 w 2320765"/>
              <a:gd name="connsiteY287" fmla="*/ 284841 h 771391"/>
              <a:gd name="connsiteX288" fmla="*/ 328136 w 2320765"/>
              <a:gd name="connsiteY288" fmla="*/ 284841 h 771391"/>
              <a:gd name="connsiteX289" fmla="*/ 372618 w 2320765"/>
              <a:gd name="connsiteY289" fmla="*/ 323009 h 771391"/>
              <a:gd name="connsiteX290" fmla="*/ 334137 w 2320765"/>
              <a:gd name="connsiteY290" fmla="*/ 367129 h 771391"/>
              <a:gd name="connsiteX291" fmla="*/ 289655 w 2320765"/>
              <a:gd name="connsiteY291" fmla="*/ 328961 h 771391"/>
              <a:gd name="connsiteX292" fmla="*/ 328136 w 2320765"/>
              <a:gd name="connsiteY292" fmla="*/ 284841 h 771391"/>
              <a:gd name="connsiteX293" fmla="*/ 2139505 w 2320765"/>
              <a:gd name="connsiteY293" fmla="*/ 248185 h 771391"/>
              <a:gd name="connsiteX294" fmla="*/ 2209514 w 2320765"/>
              <a:gd name="connsiteY294" fmla="*/ 248185 h 771391"/>
              <a:gd name="connsiteX295" fmla="*/ 2208276 w 2320765"/>
              <a:gd name="connsiteY295" fmla="*/ 311484 h 771391"/>
              <a:gd name="connsiteX296" fmla="*/ 2239518 w 2320765"/>
              <a:gd name="connsiteY296" fmla="*/ 311484 h 771391"/>
              <a:gd name="connsiteX297" fmla="*/ 2239518 w 2320765"/>
              <a:gd name="connsiteY297" fmla="*/ 351163 h 771391"/>
              <a:gd name="connsiteX298" fmla="*/ 2208276 w 2320765"/>
              <a:gd name="connsiteY298" fmla="*/ 351163 h 771391"/>
              <a:gd name="connsiteX299" fmla="*/ 2208276 w 2320765"/>
              <a:gd name="connsiteY299" fmla="*/ 455464 h 771391"/>
              <a:gd name="connsiteX300" fmla="*/ 2231231 w 2320765"/>
              <a:gd name="connsiteY300" fmla="*/ 481918 h 771391"/>
              <a:gd name="connsiteX301" fmla="*/ 2239994 w 2320765"/>
              <a:gd name="connsiteY301" fmla="*/ 481540 h 771391"/>
              <a:gd name="connsiteX302" fmla="*/ 2239994 w 2320765"/>
              <a:gd name="connsiteY302" fmla="*/ 518763 h 771391"/>
              <a:gd name="connsiteX303" fmla="*/ 2197893 w 2320765"/>
              <a:gd name="connsiteY303" fmla="*/ 524999 h 771391"/>
              <a:gd name="connsiteX304" fmla="*/ 2152840 w 2320765"/>
              <a:gd name="connsiteY304" fmla="*/ 505159 h 771391"/>
              <a:gd name="connsiteX305" fmla="*/ 2140743 w 2320765"/>
              <a:gd name="connsiteY305" fmla="*/ 456315 h 771391"/>
              <a:gd name="connsiteX306" fmla="*/ 2140743 w 2320765"/>
              <a:gd name="connsiteY306" fmla="*/ 351163 h 771391"/>
              <a:gd name="connsiteX307" fmla="*/ 2116550 w 2320765"/>
              <a:gd name="connsiteY307" fmla="*/ 351163 h 771391"/>
              <a:gd name="connsiteX308" fmla="*/ 2116550 w 2320765"/>
              <a:gd name="connsiteY308" fmla="*/ 311484 h 771391"/>
              <a:gd name="connsiteX309" fmla="*/ 2140743 w 2320765"/>
              <a:gd name="connsiteY309" fmla="*/ 311484 h 771391"/>
              <a:gd name="connsiteX310" fmla="*/ 2139505 w 2320765"/>
              <a:gd name="connsiteY310" fmla="*/ 248185 h 771391"/>
              <a:gd name="connsiteX311" fmla="*/ 1799081 w 2320765"/>
              <a:gd name="connsiteY311" fmla="*/ 248185 h 771391"/>
              <a:gd name="connsiteX312" fmla="*/ 1869090 w 2320765"/>
              <a:gd name="connsiteY312" fmla="*/ 248185 h 771391"/>
              <a:gd name="connsiteX313" fmla="*/ 1867852 w 2320765"/>
              <a:gd name="connsiteY313" fmla="*/ 311484 h 771391"/>
              <a:gd name="connsiteX314" fmla="*/ 1899189 w 2320765"/>
              <a:gd name="connsiteY314" fmla="*/ 311484 h 771391"/>
              <a:gd name="connsiteX315" fmla="*/ 1899189 w 2320765"/>
              <a:gd name="connsiteY315" fmla="*/ 351163 h 771391"/>
              <a:gd name="connsiteX316" fmla="*/ 1867852 w 2320765"/>
              <a:gd name="connsiteY316" fmla="*/ 351163 h 771391"/>
              <a:gd name="connsiteX317" fmla="*/ 1867852 w 2320765"/>
              <a:gd name="connsiteY317" fmla="*/ 455464 h 771391"/>
              <a:gd name="connsiteX318" fmla="*/ 1890807 w 2320765"/>
              <a:gd name="connsiteY318" fmla="*/ 481918 h 771391"/>
              <a:gd name="connsiteX319" fmla="*/ 1899570 w 2320765"/>
              <a:gd name="connsiteY319" fmla="*/ 481540 h 771391"/>
              <a:gd name="connsiteX320" fmla="*/ 1899570 w 2320765"/>
              <a:gd name="connsiteY320" fmla="*/ 518763 h 771391"/>
              <a:gd name="connsiteX321" fmla="*/ 1857469 w 2320765"/>
              <a:gd name="connsiteY321" fmla="*/ 524999 h 771391"/>
              <a:gd name="connsiteX322" fmla="*/ 1812416 w 2320765"/>
              <a:gd name="connsiteY322" fmla="*/ 505159 h 771391"/>
              <a:gd name="connsiteX323" fmla="*/ 1800319 w 2320765"/>
              <a:gd name="connsiteY323" fmla="*/ 456315 h 771391"/>
              <a:gd name="connsiteX324" fmla="*/ 1800319 w 2320765"/>
              <a:gd name="connsiteY324" fmla="*/ 351163 h 771391"/>
              <a:gd name="connsiteX325" fmla="*/ 1776126 w 2320765"/>
              <a:gd name="connsiteY325" fmla="*/ 351163 h 771391"/>
              <a:gd name="connsiteX326" fmla="*/ 1776126 w 2320765"/>
              <a:gd name="connsiteY326" fmla="*/ 311484 h 771391"/>
              <a:gd name="connsiteX327" fmla="*/ 1800319 w 2320765"/>
              <a:gd name="connsiteY327" fmla="*/ 311484 h 771391"/>
              <a:gd name="connsiteX328" fmla="*/ 1799081 w 2320765"/>
              <a:gd name="connsiteY328" fmla="*/ 248185 h 771391"/>
              <a:gd name="connsiteX329" fmla="*/ 679441 w 2320765"/>
              <a:gd name="connsiteY329" fmla="*/ 235372 h 771391"/>
              <a:gd name="connsiteX330" fmla="*/ 695991 w 2320765"/>
              <a:gd name="connsiteY330" fmla="*/ 238832 h 771391"/>
              <a:gd name="connsiteX331" fmla="*/ 692657 w 2320765"/>
              <a:gd name="connsiteY331" fmla="*/ 276622 h 771391"/>
              <a:gd name="connsiteX332" fmla="*/ 632555 w 2320765"/>
              <a:gd name="connsiteY332" fmla="*/ 339732 h 771391"/>
              <a:gd name="connsiteX333" fmla="*/ 732091 w 2320765"/>
              <a:gd name="connsiteY333" fmla="*/ 395945 h 771391"/>
              <a:gd name="connsiteX334" fmla="*/ 863345 w 2320765"/>
              <a:gd name="connsiteY334" fmla="*/ 378750 h 771391"/>
              <a:gd name="connsiteX335" fmla="*/ 915066 w 2320765"/>
              <a:gd name="connsiteY335" fmla="*/ 393678 h 771391"/>
              <a:gd name="connsiteX336" fmla="*/ 914876 w 2320765"/>
              <a:gd name="connsiteY336" fmla="*/ 393678 h 771391"/>
              <a:gd name="connsiteX337" fmla="*/ 895540 w 2320765"/>
              <a:gd name="connsiteY337" fmla="*/ 425516 h 771391"/>
              <a:gd name="connsiteX338" fmla="*/ 797718 w 2320765"/>
              <a:gd name="connsiteY338" fmla="*/ 474927 h 771391"/>
              <a:gd name="connsiteX339" fmla="*/ 758856 w 2320765"/>
              <a:gd name="connsiteY339" fmla="*/ 729444 h 771391"/>
              <a:gd name="connsiteX340" fmla="*/ 712088 w 2320765"/>
              <a:gd name="connsiteY340" fmla="*/ 728783 h 771391"/>
              <a:gd name="connsiteX341" fmla="*/ 652557 w 2320765"/>
              <a:gd name="connsiteY341" fmla="*/ 450835 h 771391"/>
              <a:gd name="connsiteX342" fmla="*/ 604265 w 2320765"/>
              <a:gd name="connsiteY342" fmla="*/ 384136 h 771391"/>
              <a:gd name="connsiteX343" fmla="*/ 555307 w 2320765"/>
              <a:gd name="connsiteY343" fmla="*/ 729822 h 771391"/>
              <a:gd name="connsiteX344" fmla="*/ 508920 w 2320765"/>
              <a:gd name="connsiteY344" fmla="*/ 729822 h 771391"/>
              <a:gd name="connsiteX345" fmla="*/ 460628 w 2320765"/>
              <a:gd name="connsiteY345" fmla="*/ 387253 h 771391"/>
              <a:gd name="connsiteX346" fmla="*/ 414908 w 2320765"/>
              <a:gd name="connsiteY346" fmla="*/ 450835 h 771391"/>
              <a:gd name="connsiteX347" fmla="*/ 355377 w 2320765"/>
              <a:gd name="connsiteY347" fmla="*/ 728783 h 771391"/>
              <a:gd name="connsiteX348" fmla="*/ 308609 w 2320765"/>
              <a:gd name="connsiteY348" fmla="*/ 729444 h 771391"/>
              <a:gd name="connsiteX349" fmla="*/ 269747 w 2320765"/>
              <a:gd name="connsiteY349" fmla="*/ 474927 h 771391"/>
              <a:gd name="connsiteX350" fmla="*/ 171926 w 2320765"/>
              <a:gd name="connsiteY350" fmla="*/ 425516 h 771391"/>
              <a:gd name="connsiteX351" fmla="*/ 152590 w 2320765"/>
              <a:gd name="connsiteY351" fmla="*/ 393678 h 771391"/>
              <a:gd name="connsiteX352" fmla="*/ 204311 w 2320765"/>
              <a:gd name="connsiteY352" fmla="*/ 378750 h 771391"/>
              <a:gd name="connsiteX353" fmla="*/ 335565 w 2320765"/>
              <a:gd name="connsiteY353" fmla="*/ 395945 h 771391"/>
              <a:gd name="connsiteX354" fmla="*/ 433196 w 2320765"/>
              <a:gd name="connsiteY354" fmla="*/ 341433 h 771391"/>
              <a:gd name="connsiteX355" fmla="*/ 371570 w 2320765"/>
              <a:gd name="connsiteY355" fmla="*/ 276622 h 771391"/>
              <a:gd name="connsiteX356" fmla="*/ 361664 w 2320765"/>
              <a:gd name="connsiteY356" fmla="*/ 245445 h 771391"/>
              <a:gd name="connsiteX357" fmla="*/ 406336 w 2320765"/>
              <a:gd name="connsiteY357" fmla="*/ 245445 h 771391"/>
              <a:gd name="connsiteX358" fmla="*/ 533018 w 2320765"/>
              <a:gd name="connsiteY358" fmla="*/ 311484 h 771391"/>
              <a:gd name="connsiteX359" fmla="*/ 657891 w 2320765"/>
              <a:gd name="connsiteY359" fmla="*/ 245445 h 771391"/>
              <a:gd name="connsiteX360" fmla="*/ 679441 w 2320765"/>
              <a:gd name="connsiteY360" fmla="*/ 235372 h 771391"/>
              <a:gd name="connsiteX361" fmla="*/ 1470945 w 2320765"/>
              <a:gd name="connsiteY361" fmla="*/ 224566 h 771391"/>
              <a:gd name="connsiteX362" fmla="*/ 1542573 w 2320765"/>
              <a:gd name="connsiteY362" fmla="*/ 224566 h 771391"/>
              <a:gd name="connsiteX363" fmla="*/ 1542573 w 2320765"/>
              <a:gd name="connsiteY363" fmla="*/ 318097 h 771391"/>
              <a:gd name="connsiteX364" fmla="*/ 1583054 w 2320765"/>
              <a:gd name="connsiteY364" fmla="*/ 306571 h 771391"/>
              <a:gd name="connsiteX365" fmla="*/ 1659826 w 2320765"/>
              <a:gd name="connsiteY365" fmla="*/ 410872 h 771391"/>
              <a:gd name="connsiteX366" fmla="*/ 1568481 w 2320765"/>
              <a:gd name="connsiteY366" fmla="*/ 525093 h 771391"/>
              <a:gd name="connsiteX367" fmla="*/ 1514665 w 2320765"/>
              <a:gd name="connsiteY367" fmla="*/ 504403 h 771391"/>
              <a:gd name="connsiteX368" fmla="*/ 1491329 w 2320765"/>
              <a:gd name="connsiteY368" fmla="*/ 524243 h 771391"/>
              <a:gd name="connsiteX369" fmla="*/ 1471326 w 2320765"/>
              <a:gd name="connsiteY369" fmla="*/ 512244 h 771391"/>
              <a:gd name="connsiteX370" fmla="*/ 1475136 w 2320765"/>
              <a:gd name="connsiteY370" fmla="*/ 427783 h 771391"/>
              <a:gd name="connsiteX371" fmla="*/ 1475136 w 2320765"/>
              <a:gd name="connsiteY371" fmla="*/ 309027 h 771391"/>
              <a:gd name="connsiteX372" fmla="*/ 1470945 w 2320765"/>
              <a:gd name="connsiteY372" fmla="*/ 224566 h 771391"/>
              <a:gd name="connsiteX373" fmla="*/ 1029081 w 2320765"/>
              <a:gd name="connsiteY373" fmla="*/ 224566 h 771391"/>
              <a:gd name="connsiteX374" fmla="*/ 1107948 w 2320765"/>
              <a:gd name="connsiteY374" fmla="*/ 224566 h 771391"/>
              <a:gd name="connsiteX375" fmla="*/ 1105852 w 2320765"/>
              <a:gd name="connsiteY375" fmla="*/ 293628 h 771391"/>
              <a:gd name="connsiteX376" fmla="*/ 1105852 w 2320765"/>
              <a:gd name="connsiteY376" fmla="*/ 341243 h 771391"/>
              <a:gd name="connsiteX377" fmla="*/ 1137571 w 2320765"/>
              <a:gd name="connsiteY377" fmla="*/ 342094 h 771391"/>
              <a:gd name="connsiteX378" fmla="*/ 1169289 w 2320765"/>
              <a:gd name="connsiteY378" fmla="*/ 341243 h 771391"/>
              <a:gd name="connsiteX379" fmla="*/ 1169289 w 2320765"/>
              <a:gd name="connsiteY379" fmla="*/ 293628 h 771391"/>
              <a:gd name="connsiteX380" fmla="*/ 1167194 w 2320765"/>
              <a:gd name="connsiteY380" fmla="*/ 224566 h 771391"/>
              <a:gd name="connsiteX381" fmla="*/ 1246061 w 2320765"/>
              <a:gd name="connsiteY381" fmla="*/ 224566 h 771391"/>
              <a:gd name="connsiteX382" fmla="*/ 1241870 w 2320765"/>
              <a:gd name="connsiteY382" fmla="*/ 372326 h 771391"/>
              <a:gd name="connsiteX383" fmla="*/ 1246061 w 2320765"/>
              <a:gd name="connsiteY383" fmla="*/ 520086 h 771391"/>
              <a:gd name="connsiteX384" fmla="*/ 1167194 w 2320765"/>
              <a:gd name="connsiteY384" fmla="*/ 520086 h 771391"/>
              <a:gd name="connsiteX385" fmla="*/ 1169289 w 2320765"/>
              <a:gd name="connsiteY385" fmla="*/ 451024 h 771391"/>
              <a:gd name="connsiteX386" fmla="*/ 1169289 w 2320765"/>
              <a:gd name="connsiteY386" fmla="*/ 390560 h 771391"/>
              <a:gd name="connsiteX387" fmla="*/ 1137571 w 2320765"/>
              <a:gd name="connsiteY387" fmla="*/ 389709 h 771391"/>
              <a:gd name="connsiteX388" fmla="*/ 1105852 w 2320765"/>
              <a:gd name="connsiteY388" fmla="*/ 390560 h 771391"/>
              <a:gd name="connsiteX389" fmla="*/ 1105852 w 2320765"/>
              <a:gd name="connsiteY389" fmla="*/ 451024 h 771391"/>
              <a:gd name="connsiteX390" fmla="*/ 1107948 w 2320765"/>
              <a:gd name="connsiteY390" fmla="*/ 520086 h 771391"/>
              <a:gd name="connsiteX391" fmla="*/ 1029081 w 2320765"/>
              <a:gd name="connsiteY391" fmla="*/ 520086 h 771391"/>
              <a:gd name="connsiteX392" fmla="*/ 1033272 w 2320765"/>
              <a:gd name="connsiteY392" fmla="*/ 372326 h 771391"/>
              <a:gd name="connsiteX393" fmla="*/ 1029081 w 2320765"/>
              <a:gd name="connsiteY393" fmla="*/ 224566 h 771391"/>
              <a:gd name="connsiteX394" fmla="*/ 1719262 w 2320765"/>
              <a:gd name="connsiteY394" fmla="*/ 221732 h 771391"/>
              <a:gd name="connsiteX395" fmla="*/ 1756791 w 2320765"/>
              <a:gd name="connsiteY395" fmla="*/ 258955 h 771391"/>
              <a:gd name="connsiteX396" fmla="*/ 1719262 w 2320765"/>
              <a:gd name="connsiteY396" fmla="*/ 296179 h 771391"/>
              <a:gd name="connsiteX397" fmla="*/ 1681734 w 2320765"/>
              <a:gd name="connsiteY397" fmla="*/ 258955 h 771391"/>
              <a:gd name="connsiteX398" fmla="*/ 1719262 w 2320765"/>
              <a:gd name="connsiteY398" fmla="*/ 221732 h 771391"/>
              <a:gd name="connsiteX399" fmla="*/ 533876 w 2320765"/>
              <a:gd name="connsiteY399" fmla="*/ 200097 h 771391"/>
              <a:gd name="connsiteX400" fmla="*/ 575500 w 2320765"/>
              <a:gd name="connsiteY400" fmla="*/ 241383 h 771391"/>
              <a:gd name="connsiteX401" fmla="*/ 533876 w 2320765"/>
              <a:gd name="connsiteY401" fmla="*/ 282669 h 771391"/>
              <a:gd name="connsiteX402" fmla="*/ 492252 w 2320765"/>
              <a:gd name="connsiteY402" fmla="*/ 241383 h 771391"/>
              <a:gd name="connsiteX403" fmla="*/ 533876 w 2320765"/>
              <a:gd name="connsiteY403" fmla="*/ 200097 h 771391"/>
              <a:gd name="connsiteX404" fmla="*/ 400510 w 2320765"/>
              <a:gd name="connsiteY404" fmla="*/ 516 h 771391"/>
              <a:gd name="connsiteX405" fmla="*/ 428054 w 2320765"/>
              <a:gd name="connsiteY405" fmla="*/ 7461 h 771391"/>
              <a:gd name="connsiteX406" fmla="*/ 923354 w 2320765"/>
              <a:gd name="connsiteY406" fmla="*/ 244312 h 771391"/>
              <a:gd name="connsiteX407" fmla="*/ 868871 w 2320765"/>
              <a:gd name="connsiteY407" fmla="*/ 280779 h 771391"/>
              <a:gd name="connsiteX408" fmla="*/ 536258 w 2320765"/>
              <a:gd name="connsiteY408" fmla="*/ 130091 h 771391"/>
              <a:gd name="connsiteX409" fmla="*/ 231267 w 2320765"/>
              <a:gd name="connsiteY409" fmla="*/ 286164 h 771391"/>
              <a:gd name="connsiteX410" fmla="*/ 122682 w 2320765"/>
              <a:gd name="connsiteY410" fmla="*/ 286353 h 771391"/>
              <a:gd name="connsiteX411" fmla="*/ 0 w 2320765"/>
              <a:gd name="connsiteY411" fmla="*/ 219276 h 771391"/>
              <a:gd name="connsiteX412" fmla="*/ 328327 w 2320765"/>
              <a:gd name="connsiteY412" fmla="*/ 20405 h 771391"/>
              <a:gd name="connsiteX413" fmla="*/ 400510 w 2320765"/>
              <a:gd name="connsiteY413" fmla="*/ 516 h 771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Lst>
            <a:rect l="l" t="t" r="r" b="b"/>
            <a:pathLst>
              <a:path w="2320765" h="771391">
                <a:moveTo>
                  <a:pt x="1843467" y="670491"/>
                </a:moveTo>
                <a:cubicBezTo>
                  <a:pt x="1829275" y="674081"/>
                  <a:pt x="1820417" y="682867"/>
                  <a:pt x="1820417" y="694016"/>
                </a:cubicBezTo>
                <a:cubicBezTo>
                  <a:pt x="1820417" y="701857"/>
                  <a:pt x="1825370" y="707904"/>
                  <a:pt x="1832609" y="707904"/>
                </a:cubicBezTo>
                <a:cubicBezTo>
                  <a:pt x="1837371" y="707904"/>
                  <a:pt x="1842134" y="704975"/>
                  <a:pt x="1843467" y="702991"/>
                </a:cubicBezTo>
                <a:close/>
                <a:moveTo>
                  <a:pt x="1148429" y="635535"/>
                </a:moveTo>
                <a:cubicBezTo>
                  <a:pt x="1141666" y="635535"/>
                  <a:pt x="1135761" y="645172"/>
                  <a:pt x="1135761" y="672286"/>
                </a:cubicBezTo>
                <a:cubicBezTo>
                  <a:pt x="1135761" y="699401"/>
                  <a:pt x="1141666" y="709037"/>
                  <a:pt x="1148429" y="709037"/>
                </a:cubicBezTo>
                <a:cubicBezTo>
                  <a:pt x="1155192" y="709037"/>
                  <a:pt x="1161097" y="699401"/>
                  <a:pt x="1161097" y="672286"/>
                </a:cubicBezTo>
                <a:cubicBezTo>
                  <a:pt x="1161097" y="645172"/>
                  <a:pt x="1155192" y="635535"/>
                  <a:pt x="1148429" y="635535"/>
                </a:cubicBezTo>
                <a:close/>
                <a:moveTo>
                  <a:pt x="2138553" y="615790"/>
                </a:moveTo>
                <a:lnTo>
                  <a:pt x="2177510" y="615790"/>
                </a:lnTo>
                <a:cubicBezTo>
                  <a:pt x="2180463" y="633268"/>
                  <a:pt x="2189036" y="665106"/>
                  <a:pt x="2193607" y="679656"/>
                </a:cubicBezTo>
                <a:lnTo>
                  <a:pt x="2194084" y="679656"/>
                </a:lnTo>
                <a:cubicBezTo>
                  <a:pt x="2200466" y="656792"/>
                  <a:pt x="2205228" y="631001"/>
                  <a:pt x="2207228" y="615790"/>
                </a:cubicBezTo>
                <a:lnTo>
                  <a:pt x="2239518" y="615790"/>
                </a:lnTo>
                <a:cubicBezTo>
                  <a:pt x="2232088" y="646495"/>
                  <a:pt x="2215134" y="708848"/>
                  <a:pt x="2200656" y="738230"/>
                </a:cubicBezTo>
                <a:cubicBezTo>
                  <a:pt x="2193226" y="753252"/>
                  <a:pt x="2181892" y="771391"/>
                  <a:pt x="2150936" y="771391"/>
                </a:cubicBezTo>
                <a:cubicBezTo>
                  <a:pt x="2147792" y="771391"/>
                  <a:pt x="2143030" y="771202"/>
                  <a:pt x="2140077" y="770258"/>
                </a:cubicBezTo>
                <a:lnTo>
                  <a:pt x="2140077" y="741537"/>
                </a:lnTo>
                <a:cubicBezTo>
                  <a:pt x="2142077" y="742671"/>
                  <a:pt x="2147030" y="744938"/>
                  <a:pt x="2152745" y="744938"/>
                </a:cubicBezTo>
                <a:cubicBezTo>
                  <a:pt x="2164461" y="744938"/>
                  <a:pt x="2172367" y="735302"/>
                  <a:pt x="2172367" y="726988"/>
                </a:cubicBezTo>
                <a:cubicBezTo>
                  <a:pt x="2172367" y="722736"/>
                  <a:pt x="2171509" y="720091"/>
                  <a:pt x="2162461" y="696283"/>
                </a:cubicBezTo>
                <a:cubicBezTo>
                  <a:pt x="2150269" y="664445"/>
                  <a:pt x="2140934" y="630812"/>
                  <a:pt x="2138553" y="615790"/>
                </a:cubicBezTo>
                <a:close/>
                <a:moveTo>
                  <a:pt x="2007774" y="615790"/>
                </a:moveTo>
                <a:lnTo>
                  <a:pt x="2046922" y="615790"/>
                </a:lnTo>
                <a:cubicBezTo>
                  <a:pt x="2046446" y="627410"/>
                  <a:pt x="2046446" y="644511"/>
                  <a:pt x="2046446" y="668696"/>
                </a:cubicBezTo>
                <a:cubicBezTo>
                  <a:pt x="2046446" y="699212"/>
                  <a:pt x="2046446" y="714423"/>
                  <a:pt x="2048446" y="728783"/>
                </a:cubicBezTo>
                <a:lnTo>
                  <a:pt x="2007774" y="728783"/>
                </a:lnTo>
                <a:cubicBezTo>
                  <a:pt x="2009774" y="714423"/>
                  <a:pt x="2009774" y="699212"/>
                  <a:pt x="2009774" y="683057"/>
                </a:cubicBezTo>
                <a:lnTo>
                  <a:pt x="2009774" y="661516"/>
                </a:lnTo>
                <a:cubicBezTo>
                  <a:pt x="2009774" y="645361"/>
                  <a:pt x="2009774" y="630150"/>
                  <a:pt x="2007774" y="615790"/>
                </a:cubicBezTo>
                <a:close/>
                <a:moveTo>
                  <a:pt x="1556003" y="615695"/>
                </a:moveTo>
                <a:lnTo>
                  <a:pt x="1596675" y="615695"/>
                </a:lnTo>
                <a:cubicBezTo>
                  <a:pt x="1594675" y="630055"/>
                  <a:pt x="1594675" y="645266"/>
                  <a:pt x="1594675" y="661421"/>
                </a:cubicBezTo>
                <a:lnTo>
                  <a:pt x="1594675" y="682962"/>
                </a:lnTo>
                <a:cubicBezTo>
                  <a:pt x="1594675" y="699117"/>
                  <a:pt x="1594675" y="714328"/>
                  <a:pt x="1596675" y="728688"/>
                </a:cubicBezTo>
                <a:lnTo>
                  <a:pt x="1563623" y="728688"/>
                </a:lnTo>
                <a:lnTo>
                  <a:pt x="1563623" y="728782"/>
                </a:lnTo>
                <a:cubicBezTo>
                  <a:pt x="1562004" y="725381"/>
                  <a:pt x="1560861" y="721602"/>
                  <a:pt x="1560290" y="718673"/>
                </a:cubicBezTo>
                <a:cubicBezTo>
                  <a:pt x="1551907" y="726798"/>
                  <a:pt x="1543335" y="731428"/>
                  <a:pt x="1531619" y="731428"/>
                </a:cubicBezTo>
                <a:cubicBezTo>
                  <a:pt x="1512379" y="731428"/>
                  <a:pt x="1499711" y="717540"/>
                  <a:pt x="1499711" y="695999"/>
                </a:cubicBezTo>
                <a:lnTo>
                  <a:pt x="1499711" y="661516"/>
                </a:lnTo>
                <a:cubicBezTo>
                  <a:pt x="1499711" y="645360"/>
                  <a:pt x="1499711" y="630150"/>
                  <a:pt x="1497615" y="615789"/>
                </a:cubicBezTo>
                <a:lnTo>
                  <a:pt x="1536286" y="615789"/>
                </a:lnTo>
                <a:lnTo>
                  <a:pt x="1536286" y="690898"/>
                </a:lnTo>
                <a:cubicBezTo>
                  <a:pt x="1536286" y="699873"/>
                  <a:pt x="1539906" y="704974"/>
                  <a:pt x="1546478" y="704974"/>
                </a:cubicBezTo>
                <a:cubicBezTo>
                  <a:pt x="1552098" y="704974"/>
                  <a:pt x="1558004" y="700912"/>
                  <a:pt x="1558004" y="693071"/>
                </a:cubicBezTo>
                <a:lnTo>
                  <a:pt x="1558004" y="661421"/>
                </a:lnTo>
                <a:cubicBezTo>
                  <a:pt x="1558004" y="645266"/>
                  <a:pt x="1558004" y="630055"/>
                  <a:pt x="1556003" y="615695"/>
                </a:cubicBezTo>
                <a:close/>
                <a:moveTo>
                  <a:pt x="1280826" y="613144"/>
                </a:moveTo>
                <a:cubicBezTo>
                  <a:pt x="1283303" y="613144"/>
                  <a:pt x="1284636" y="613427"/>
                  <a:pt x="1285779" y="613805"/>
                </a:cubicBezTo>
                <a:lnTo>
                  <a:pt x="1285779" y="643660"/>
                </a:lnTo>
                <a:cubicBezTo>
                  <a:pt x="1283303" y="642998"/>
                  <a:pt x="1280159" y="642715"/>
                  <a:pt x="1279016" y="642715"/>
                </a:cubicBezTo>
                <a:cubicBezTo>
                  <a:pt x="1261871" y="642715"/>
                  <a:pt x="1254442" y="658398"/>
                  <a:pt x="1254442" y="683056"/>
                </a:cubicBezTo>
                <a:cubicBezTo>
                  <a:pt x="1254442" y="699211"/>
                  <a:pt x="1254442" y="714422"/>
                  <a:pt x="1256442" y="728782"/>
                </a:cubicBezTo>
                <a:lnTo>
                  <a:pt x="1214342" y="728782"/>
                </a:lnTo>
                <a:cubicBezTo>
                  <a:pt x="1216342" y="714422"/>
                  <a:pt x="1216342" y="699211"/>
                  <a:pt x="1216342" y="683056"/>
                </a:cubicBezTo>
                <a:lnTo>
                  <a:pt x="1216342" y="661515"/>
                </a:lnTo>
                <a:cubicBezTo>
                  <a:pt x="1216342" y="645360"/>
                  <a:pt x="1216342" y="630150"/>
                  <a:pt x="1212532" y="615789"/>
                </a:cubicBezTo>
                <a:lnTo>
                  <a:pt x="1249013" y="615789"/>
                </a:lnTo>
                <a:cubicBezTo>
                  <a:pt x="1250346" y="619852"/>
                  <a:pt x="1251965" y="627221"/>
                  <a:pt x="1252156" y="630811"/>
                </a:cubicBezTo>
                <a:cubicBezTo>
                  <a:pt x="1260062" y="620324"/>
                  <a:pt x="1269587" y="613144"/>
                  <a:pt x="1280826" y="613144"/>
                </a:cubicBezTo>
                <a:close/>
                <a:moveTo>
                  <a:pt x="1960530" y="613050"/>
                </a:moveTo>
                <a:cubicBezTo>
                  <a:pt x="1979771" y="613050"/>
                  <a:pt x="1992439" y="626938"/>
                  <a:pt x="1992439" y="648478"/>
                </a:cubicBezTo>
                <a:lnTo>
                  <a:pt x="1992439" y="682962"/>
                </a:lnTo>
                <a:cubicBezTo>
                  <a:pt x="1992439" y="699117"/>
                  <a:pt x="1992439" y="714328"/>
                  <a:pt x="1994439" y="728688"/>
                </a:cubicBezTo>
                <a:lnTo>
                  <a:pt x="1953767" y="728688"/>
                </a:lnTo>
                <a:cubicBezTo>
                  <a:pt x="1955767" y="714328"/>
                  <a:pt x="1955767" y="699117"/>
                  <a:pt x="1955767" y="682962"/>
                </a:cubicBezTo>
                <a:lnTo>
                  <a:pt x="1955767" y="651974"/>
                </a:lnTo>
                <a:cubicBezTo>
                  <a:pt x="1955767" y="645077"/>
                  <a:pt x="1952815" y="639409"/>
                  <a:pt x="1946052" y="639409"/>
                </a:cubicBezTo>
                <a:cubicBezTo>
                  <a:pt x="1940432" y="639409"/>
                  <a:pt x="1934050" y="643471"/>
                  <a:pt x="1934050" y="650179"/>
                </a:cubicBezTo>
                <a:lnTo>
                  <a:pt x="1934050" y="682867"/>
                </a:lnTo>
                <a:cubicBezTo>
                  <a:pt x="1934050" y="699023"/>
                  <a:pt x="1934050" y="714233"/>
                  <a:pt x="1936051" y="728594"/>
                </a:cubicBezTo>
                <a:lnTo>
                  <a:pt x="1895379" y="728594"/>
                </a:lnTo>
                <a:cubicBezTo>
                  <a:pt x="1897379" y="714233"/>
                  <a:pt x="1897379" y="699023"/>
                  <a:pt x="1897379" y="682867"/>
                </a:cubicBezTo>
                <a:lnTo>
                  <a:pt x="1897379" y="661327"/>
                </a:lnTo>
                <a:cubicBezTo>
                  <a:pt x="1897379" y="645172"/>
                  <a:pt x="1897379" y="629961"/>
                  <a:pt x="1895379" y="615601"/>
                </a:cubicBezTo>
                <a:lnTo>
                  <a:pt x="1928335" y="615601"/>
                </a:lnTo>
                <a:lnTo>
                  <a:pt x="1928335" y="615790"/>
                </a:lnTo>
                <a:lnTo>
                  <a:pt x="1928431" y="615790"/>
                </a:lnTo>
                <a:cubicBezTo>
                  <a:pt x="1930050" y="619191"/>
                  <a:pt x="1931098" y="622970"/>
                  <a:pt x="1931860" y="625804"/>
                </a:cubicBezTo>
                <a:cubicBezTo>
                  <a:pt x="1940242" y="617774"/>
                  <a:pt x="1948814" y="613050"/>
                  <a:pt x="1960530" y="613050"/>
                </a:cubicBezTo>
                <a:close/>
                <a:moveTo>
                  <a:pt x="1818131" y="613050"/>
                </a:moveTo>
                <a:cubicBezTo>
                  <a:pt x="1864899" y="613050"/>
                  <a:pt x="1879186" y="631189"/>
                  <a:pt x="1879186" y="661233"/>
                </a:cubicBezTo>
                <a:lnTo>
                  <a:pt x="1879186" y="689197"/>
                </a:lnTo>
                <a:cubicBezTo>
                  <a:pt x="1879186" y="699968"/>
                  <a:pt x="1879186" y="712060"/>
                  <a:pt x="1885092" y="728688"/>
                </a:cubicBezTo>
                <a:lnTo>
                  <a:pt x="1849183" y="728688"/>
                </a:lnTo>
                <a:cubicBezTo>
                  <a:pt x="1846516" y="725098"/>
                  <a:pt x="1845563" y="722642"/>
                  <a:pt x="1845373" y="721791"/>
                </a:cubicBezTo>
                <a:cubicBezTo>
                  <a:pt x="1839277" y="726232"/>
                  <a:pt x="1830895" y="730578"/>
                  <a:pt x="1820036" y="730578"/>
                </a:cubicBezTo>
                <a:cubicBezTo>
                  <a:pt x="1798129" y="730578"/>
                  <a:pt x="1783841" y="715556"/>
                  <a:pt x="1783841" y="696755"/>
                </a:cubicBezTo>
                <a:cubicBezTo>
                  <a:pt x="1783841" y="676160"/>
                  <a:pt x="1800319" y="662272"/>
                  <a:pt x="1821846" y="655281"/>
                </a:cubicBezTo>
                <a:lnTo>
                  <a:pt x="1840610" y="649234"/>
                </a:lnTo>
                <a:cubicBezTo>
                  <a:pt x="1840420" y="641393"/>
                  <a:pt x="1835181" y="634685"/>
                  <a:pt x="1824513" y="634685"/>
                </a:cubicBezTo>
                <a:cubicBezTo>
                  <a:pt x="1817274" y="634685"/>
                  <a:pt x="1805939" y="638086"/>
                  <a:pt x="1794414" y="646400"/>
                </a:cubicBezTo>
                <a:lnTo>
                  <a:pt x="1794414" y="614845"/>
                </a:lnTo>
                <a:cubicBezTo>
                  <a:pt x="1797557" y="614373"/>
                  <a:pt x="1809749" y="613050"/>
                  <a:pt x="1818131" y="613050"/>
                </a:cubicBezTo>
                <a:close/>
                <a:moveTo>
                  <a:pt x="1682781" y="613050"/>
                </a:moveTo>
                <a:cubicBezTo>
                  <a:pt x="1694973" y="613050"/>
                  <a:pt x="1702688" y="619947"/>
                  <a:pt x="1708118" y="627410"/>
                </a:cubicBezTo>
                <a:cubicBezTo>
                  <a:pt x="1716309" y="620230"/>
                  <a:pt x="1725263" y="613050"/>
                  <a:pt x="1740026" y="613050"/>
                </a:cubicBezTo>
                <a:cubicBezTo>
                  <a:pt x="1762219" y="613050"/>
                  <a:pt x="1770602" y="628544"/>
                  <a:pt x="1770602" y="650746"/>
                </a:cubicBezTo>
                <a:lnTo>
                  <a:pt x="1770602" y="683056"/>
                </a:lnTo>
                <a:cubicBezTo>
                  <a:pt x="1770602" y="699212"/>
                  <a:pt x="1770602" y="714422"/>
                  <a:pt x="1772602" y="728783"/>
                </a:cubicBezTo>
                <a:lnTo>
                  <a:pt x="1731930" y="728783"/>
                </a:lnTo>
                <a:cubicBezTo>
                  <a:pt x="1733930" y="714422"/>
                  <a:pt x="1733930" y="699212"/>
                  <a:pt x="1733930" y="683056"/>
                </a:cubicBezTo>
                <a:lnTo>
                  <a:pt x="1733930" y="651879"/>
                </a:lnTo>
                <a:cubicBezTo>
                  <a:pt x="1733930" y="644038"/>
                  <a:pt x="1731644" y="638181"/>
                  <a:pt x="1724691" y="638181"/>
                </a:cubicBezTo>
                <a:cubicBezTo>
                  <a:pt x="1716976" y="638181"/>
                  <a:pt x="1712689" y="644038"/>
                  <a:pt x="1712689" y="651879"/>
                </a:cubicBezTo>
                <a:lnTo>
                  <a:pt x="1712689" y="683056"/>
                </a:lnTo>
                <a:cubicBezTo>
                  <a:pt x="1712689" y="699212"/>
                  <a:pt x="1712689" y="714422"/>
                  <a:pt x="1714690" y="728783"/>
                </a:cubicBezTo>
                <a:lnTo>
                  <a:pt x="1674018" y="728783"/>
                </a:lnTo>
                <a:cubicBezTo>
                  <a:pt x="1676018" y="714422"/>
                  <a:pt x="1676018" y="699212"/>
                  <a:pt x="1676018" y="683056"/>
                </a:cubicBezTo>
                <a:lnTo>
                  <a:pt x="1676018" y="651407"/>
                </a:lnTo>
                <a:cubicBezTo>
                  <a:pt x="1676018" y="644038"/>
                  <a:pt x="1673732" y="638181"/>
                  <a:pt x="1666779" y="638181"/>
                </a:cubicBezTo>
                <a:cubicBezTo>
                  <a:pt x="1660397" y="638181"/>
                  <a:pt x="1654777" y="643377"/>
                  <a:pt x="1654777" y="650084"/>
                </a:cubicBezTo>
                <a:lnTo>
                  <a:pt x="1654777" y="683056"/>
                </a:lnTo>
                <a:cubicBezTo>
                  <a:pt x="1654777" y="699212"/>
                  <a:pt x="1654777" y="714422"/>
                  <a:pt x="1656778" y="728783"/>
                </a:cubicBezTo>
                <a:lnTo>
                  <a:pt x="1616106" y="728783"/>
                </a:lnTo>
                <a:cubicBezTo>
                  <a:pt x="1618106" y="714422"/>
                  <a:pt x="1618106" y="699212"/>
                  <a:pt x="1618106" y="683056"/>
                </a:cubicBezTo>
                <a:lnTo>
                  <a:pt x="1618106" y="661516"/>
                </a:lnTo>
                <a:cubicBezTo>
                  <a:pt x="1618106" y="645361"/>
                  <a:pt x="1618106" y="630150"/>
                  <a:pt x="1616106" y="615790"/>
                </a:cubicBezTo>
                <a:lnTo>
                  <a:pt x="1649539" y="615790"/>
                </a:lnTo>
                <a:cubicBezTo>
                  <a:pt x="1651158" y="619191"/>
                  <a:pt x="1652206" y="622970"/>
                  <a:pt x="1652968" y="625804"/>
                </a:cubicBezTo>
                <a:cubicBezTo>
                  <a:pt x="1661350" y="618246"/>
                  <a:pt x="1671542" y="613050"/>
                  <a:pt x="1682781" y="613050"/>
                </a:cubicBezTo>
                <a:close/>
                <a:moveTo>
                  <a:pt x="1148429" y="613050"/>
                </a:moveTo>
                <a:cubicBezTo>
                  <a:pt x="1175956" y="613050"/>
                  <a:pt x="1201293" y="634118"/>
                  <a:pt x="1201293" y="672286"/>
                </a:cubicBezTo>
                <a:cubicBezTo>
                  <a:pt x="1201293" y="710360"/>
                  <a:pt x="1175956" y="731428"/>
                  <a:pt x="1148429" y="731428"/>
                </a:cubicBezTo>
                <a:cubicBezTo>
                  <a:pt x="1120902" y="731428"/>
                  <a:pt x="1095565" y="710360"/>
                  <a:pt x="1095565" y="672286"/>
                </a:cubicBezTo>
                <a:cubicBezTo>
                  <a:pt x="1095565" y="634213"/>
                  <a:pt x="1120902" y="613050"/>
                  <a:pt x="1148429" y="613050"/>
                </a:cubicBezTo>
                <a:close/>
                <a:moveTo>
                  <a:pt x="2278189" y="582912"/>
                </a:moveTo>
                <a:lnTo>
                  <a:pt x="2278189" y="595950"/>
                </a:lnTo>
                <a:lnTo>
                  <a:pt x="2287714" y="595950"/>
                </a:lnTo>
                <a:cubicBezTo>
                  <a:pt x="2294096" y="595950"/>
                  <a:pt x="2296191" y="593682"/>
                  <a:pt x="2296191" y="589147"/>
                </a:cubicBezTo>
                <a:cubicBezTo>
                  <a:pt x="2296191" y="585179"/>
                  <a:pt x="2293143" y="582912"/>
                  <a:pt x="2289047" y="582912"/>
                </a:cubicBezTo>
                <a:close/>
                <a:moveTo>
                  <a:pt x="2073307" y="581495"/>
                </a:moveTo>
                <a:lnTo>
                  <a:pt x="2111312" y="581495"/>
                </a:lnTo>
                <a:cubicBezTo>
                  <a:pt x="2110835" y="588486"/>
                  <a:pt x="2110645" y="601713"/>
                  <a:pt x="2110645" y="615790"/>
                </a:cubicBezTo>
                <a:lnTo>
                  <a:pt x="2127599" y="615790"/>
                </a:lnTo>
                <a:lnTo>
                  <a:pt x="2127599" y="637330"/>
                </a:lnTo>
                <a:lnTo>
                  <a:pt x="2110645" y="637330"/>
                </a:lnTo>
                <a:lnTo>
                  <a:pt x="2110645" y="693827"/>
                </a:lnTo>
                <a:cubicBezTo>
                  <a:pt x="2110645" y="702991"/>
                  <a:pt x="2114074" y="708187"/>
                  <a:pt x="2123027" y="708187"/>
                </a:cubicBezTo>
                <a:cubicBezTo>
                  <a:pt x="2124361" y="708187"/>
                  <a:pt x="2125789" y="708187"/>
                  <a:pt x="2127790" y="707998"/>
                </a:cubicBezTo>
                <a:lnTo>
                  <a:pt x="2127790" y="728121"/>
                </a:lnTo>
                <a:cubicBezTo>
                  <a:pt x="2120360" y="730578"/>
                  <a:pt x="2112645" y="731522"/>
                  <a:pt x="2104930" y="731522"/>
                </a:cubicBezTo>
                <a:cubicBezTo>
                  <a:pt x="2094738" y="731522"/>
                  <a:pt x="2086642" y="727932"/>
                  <a:pt x="2080546" y="720752"/>
                </a:cubicBezTo>
                <a:cubicBezTo>
                  <a:pt x="2075783" y="715084"/>
                  <a:pt x="2073974" y="705730"/>
                  <a:pt x="2073974" y="694299"/>
                </a:cubicBezTo>
                <a:lnTo>
                  <a:pt x="2073974" y="637330"/>
                </a:lnTo>
                <a:lnTo>
                  <a:pt x="2060829" y="637330"/>
                </a:lnTo>
                <a:lnTo>
                  <a:pt x="2060829" y="615790"/>
                </a:lnTo>
                <a:lnTo>
                  <a:pt x="2073974" y="615790"/>
                </a:lnTo>
                <a:cubicBezTo>
                  <a:pt x="2073974" y="601618"/>
                  <a:pt x="2073783" y="588392"/>
                  <a:pt x="2073307" y="581495"/>
                </a:cubicBezTo>
                <a:close/>
                <a:moveTo>
                  <a:pt x="2272283" y="577999"/>
                </a:moveTo>
                <a:lnTo>
                  <a:pt x="2287809" y="577999"/>
                </a:lnTo>
                <a:cubicBezTo>
                  <a:pt x="2297334" y="577999"/>
                  <a:pt x="2302001" y="581778"/>
                  <a:pt x="2302001" y="589431"/>
                </a:cubicBezTo>
                <a:cubicBezTo>
                  <a:pt x="2302001" y="597083"/>
                  <a:pt x="2297239" y="599729"/>
                  <a:pt x="2291429" y="600485"/>
                </a:cubicBezTo>
                <a:lnTo>
                  <a:pt x="2303144" y="618246"/>
                </a:lnTo>
                <a:lnTo>
                  <a:pt x="2296667" y="618246"/>
                </a:lnTo>
                <a:lnTo>
                  <a:pt x="2285713" y="600674"/>
                </a:lnTo>
                <a:lnTo>
                  <a:pt x="2278189" y="600674"/>
                </a:lnTo>
                <a:lnTo>
                  <a:pt x="2278189" y="618246"/>
                </a:lnTo>
                <a:lnTo>
                  <a:pt x="2278093" y="618246"/>
                </a:lnTo>
                <a:lnTo>
                  <a:pt x="2278093" y="618340"/>
                </a:lnTo>
                <a:lnTo>
                  <a:pt x="2272283" y="618340"/>
                </a:lnTo>
                <a:close/>
                <a:moveTo>
                  <a:pt x="2285713" y="569119"/>
                </a:moveTo>
                <a:cubicBezTo>
                  <a:pt x="2269521" y="569119"/>
                  <a:pt x="2256853" y="581873"/>
                  <a:pt x="2256853" y="598406"/>
                </a:cubicBezTo>
                <a:cubicBezTo>
                  <a:pt x="2256853" y="614939"/>
                  <a:pt x="2269235" y="627788"/>
                  <a:pt x="2285713" y="627788"/>
                </a:cubicBezTo>
                <a:cubicBezTo>
                  <a:pt x="2301906" y="627788"/>
                  <a:pt x="2314384" y="615128"/>
                  <a:pt x="2314384" y="598406"/>
                </a:cubicBezTo>
                <a:cubicBezTo>
                  <a:pt x="2314384" y="581684"/>
                  <a:pt x="2301906" y="569119"/>
                  <a:pt x="2285713" y="569119"/>
                </a:cubicBezTo>
                <a:close/>
                <a:moveTo>
                  <a:pt x="1363694" y="568646"/>
                </a:moveTo>
                <a:lnTo>
                  <a:pt x="1406366" y="568646"/>
                </a:lnTo>
                <a:cubicBezTo>
                  <a:pt x="1405414" y="579605"/>
                  <a:pt x="1405223" y="592359"/>
                  <a:pt x="1405223" y="606058"/>
                </a:cubicBezTo>
                <a:lnTo>
                  <a:pt x="1405223" y="631850"/>
                </a:lnTo>
                <a:cubicBezTo>
                  <a:pt x="1410176" y="632039"/>
                  <a:pt x="1415129" y="632323"/>
                  <a:pt x="1422368" y="632323"/>
                </a:cubicBezTo>
                <a:cubicBezTo>
                  <a:pt x="1429607" y="632323"/>
                  <a:pt x="1434560" y="632134"/>
                  <a:pt x="1439513" y="631850"/>
                </a:cubicBezTo>
                <a:lnTo>
                  <a:pt x="1439513" y="606058"/>
                </a:lnTo>
                <a:cubicBezTo>
                  <a:pt x="1439513" y="592359"/>
                  <a:pt x="1439323" y="579605"/>
                  <a:pt x="1438370" y="568646"/>
                </a:cubicBezTo>
                <a:lnTo>
                  <a:pt x="1481042" y="568646"/>
                </a:lnTo>
                <a:cubicBezTo>
                  <a:pt x="1478756" y="591698"/>
                  <a:pt x="1478756" y="610593"/>
                  <a:pt x="1478756" y="648667"/>
                </a:cubicBezTo>
                <a:cubicBezTo>
                  <a:pt x="1478756" y="686741"/>
                  <a:pt x="1478756" y="705636"/>
                  <a:pt x="1481042" y="728688"/>
                </a:cubicBezTo>
                <a:lnTo>
                  <a:pt x="1438370" y="728688"/>
                </a:lnTo>
                <a:cubicBezTo>
                  <a:pt x="1439323" y="717729"/>
                  <a:pt x="1439513" y="704974"/>
                  <a:pt x="1439513" y="691275"/>
                </a:cubicBezTo>
                <a:lnTo>
                  <a:pt x="1439513" y="658587"/>
                </a:lnTo>
                <a:cubicBezTo>
                  <a:pt x="1434560" y="658398"/>
                  <a:pt x="1429607" y="658114"/>
                  <a:pt x="1422368" y="658114"/>
                </a:cubicBezTo>
                <a:cubicBezTo>
                  <a:pt x="1415129" y="658114"/>
                  <a:pt x="1410176" y="658398"/>
                  <a:pt x="1405223" y="658587"/>
                </a:cubicBezTo>
                <a:lnTo>
                  <a:pt x="1405223" y="691275"/>
                </a:lnTo>
                <a:cubicBezTo>
                  <a:pt x="1405223" y="704974"/>
                  <a:pt x="1405414" y="717729"/>
                  <a:pt x="1406366" y="728688"/>
                </a:cubicBezTo>
                <a:lnTo>
                  <a:pt x="1363694" y="728688"/>
                </a:lnTo>
                <a:cubicBezTo>
                  <a:pt x="1365980" y="705636"/>
                  <a:pt x="1365980" y="686741"/>
                  <a:pt x="1365980" y="648667"/>
                </a:cubicBezTo>
                <a:cubicBezTo>
                  <a:pt x="1365980" y="610593"/>
                  <a:pt x="1365980" y="591698"/>
                  <a:pt x="1363694" y="568646"/>
                </a:cubicBezTo>
                <a:close/>
                <a:moveTo>
                  <a:pt x="2028157" y="567135"/>
                </a:moveTo>
                <a:cubicBezTo>
                  <a:pt x="2039492" y="567135"/>
                  <a:pt x="2048541" y="576110"/>
                  <a:pt x="2048541" y="587353"/>
                </a:cubicBezTo>
                <a:cubicBezTo>
                  <a:pt x="2048541" y="598595"/>
                  <a:pt x="2039492" y="607571"/>
                  <a:pt x="2028157" y="607571"/>
                </a:cubicBezTo>
                <a:cubicBezTo>
                  <a:pt x="2016823" y="607571"/>
                  <a:pt x="2007869" y="598595"/>
                  <a:pt x="2007869" y="587353"/>
                </a:cubicBezTo>
                <a:cubicBezTo>
                  <a:pt x="2007869" y="576110"/>
                  <a:pt x="2016918" y="567135"/>
                  <a:pt x="2028157" y="567135"/>
                </a:cubicBezTo>
                <a:close/>
                <a:moveTo>
                  <a:pt x="1082802" y="566379"/>
                </a:moveTo>
                <a:cubicBezTo>
                  <a:pt x="1088231" y="566379"/>
                  <a:pt x="1094137" y="567324"/>
                  <a:pt x="1097089" y="568363"/>
                </a:cubicBezTo>
                <a:lnTo>
                  <a:pt x="1097089" y="591887"/>
                </a:lnTo>
                <a:lnTo>
                  <a:pt x="1096994" y="591982"/>
                </a:lnTo>
                <a:cubicBezTo>
                  <a:pt x="1096042" y="591321"/>
                  <a:pt x="1093184" y="589714"/>
                  <a:pt x="1088231" y="589714"/>
                </a:cubicBezTo>
                <a:cubicBezTo>
                  <a:pt x="1078706" y="589714"/>
                  <a:pt x="1074229" y="596895"/>
                  <a:pt x="1074229" y="604547"/>
                </a:cubicBezTo>
                <a:cubicBezTo>
                  <a:pt x="1074229" y="608987"/>
                  <a:pt x="1075563" y="613522"/>
                  <a:pt x="1076515" y="615790"/>
                </a:cubicBezTo>
                <a:lnTo>
                  <a:pt x="1093470" y="615790"/>
                </a:lnTo>
                <a:lnTo>
                  <a:pt x="1093470" y="637330"/>
                </a:lnTo>
                <a:lnTo>
                  <a:pt x="1076325" y="637330"/>
                </a:lnTo>
                <a:lnTo>
                  <a:pt x="1076325" y="683056"/>
                </a:lnTo>
                <a:cubicBezTo>
                  <a:pt x="1076325" y="699212"/>
                  <a:pt x="1076325" y="714422"/>
                  <a:pt x="1078325" y="728783"/>
                </a:cubicBezTo>
                <a:lnTo>
                  <a:pt x="1037653" y="728783"/>
                </a:lnTo>
                <a:cubicBezTo>
                  <a:pt x="1039654" y="714422"/>
                  <a:pt x="1039654" y="699212"/>
                  <a:pt x="1039654" y="683056"/>
                </a:cubicBezTo>
                <a:lnTo>
                  <a:pt x="1039654" y="637330"/>
                </a:lnTo>
                <a:lnTo>
                  <a:pt x="1027271" y="637330"/>
                </a:lnTo>
                <a:lnTo>
                  <a:pt x="1027271" y="615790"/>
                </a:lnTo>
                <a:lnTo>
                  <a:pt x="1039654" y="615790"/>
                </a:lnTo>
                <a:lnTo>
                  <a:pt x="1039654" y="607004"/>
                </a:lnTo>
                <a:cubicBezTo>
                  <a:pt x="1039654" y="593777"/>
                  <a:pt x="1041940" y="584802"/>
                  <a:pt x="1052512" y="576016"/>
                </a:cubicBezTo>
                <a:cubicBezTo>
                  <a:pt x="1061561" y="568835"/>
                  <a:pt x="1072800" y="566379"/>
                  <a:pt x="1082802" y="566379"/>
                </a:cubicBezTo>
                <a:close/>
                <a:moveTo>
                  <a:pt x="2285713" y="563828"/>
                </a:moveTo>
                <a:cubicBezTo>
                  <a:pt x="2304763" y="563828"/>
                  <a:pt x="2320765" y="578755"/>
                  <a:pt x="2320765" y="598312"/>
                </a:cubicBezTo>
                <a:cubicBezTo>
                  <a:pt x="2320765" y="617868"/>
                  <a:pt x="2304763" y="632984"/>
                  <a:pt x="2285713" y="632984"/>
                </a:cubicBezTo>
                <a:cubicBezTo>
                  <a:pt x="2266663" y="632984"/>
                  <a:pt x="2250471" y="618057"/>
                  <a:pt x="2250471" y="598312"/>
                </a:cubicBezTo>
                <a:cubicBezTo>
                  <a:pt x="2250471" y="578566"/>
                  <a:pt x="2266568" y="563828"/>
                  <a:pt x="2285713" y="563828"/>
                </a:cubicBezTo>
                <a:close/>
                <a:moveTo>
                  <a:pt x="104774" y="448662"/>
                </a:moveTo>
                <a:lnTo>
                  <a:pt x="104870" y="448662"/>
                </a:lnTo>
                <a:cubicBezTo>
                  <a:pt x="115252" y="450174"/>
                  <a:pt x="164020" y="471053"/>
                  <a:pt x="183356" y="480973"/>
                </a:cubicBezTo>
                <a:cubicBezTo>
                  <a:pt x="229838" y="504686"/>
                  <a:pt x="232314" y="528305"/>
                  <a:pt x="237553" y="566757"/>
                </a:cubicBezTo>
                <a:cubicBezTo>
                  <a:pt x="243173" y="607664"/>
                  <a:pt x="248126" y="684001"/>
                  <a:pt x="248888" y="712910"/>
                </a:cubicBezTo>
                <a:cubicBezTo>
                  <a:pt x="229457" y="704596"/>
                  <a:pt x="153257" y="641392"/>
                  <a:pt x="135064" y="625804"/>
                </a:cubicBezTo>
                <a:cubicBezTo>
                  <a:pt x="120967" y="613711"/>
                  <a:pt x="105251" y="605019"/>
                  <a:pt x="105251" y="586313"/>
                </a:cubicBezTo>
                <a:cubicBezTo>
                  <a:pt x="105251" y="579133"/>
                  <a:pt x="101917" y="466329"/>
                  <a:pt x="104774" y="448662"/>
                </a:cubicBezTo>
                <a:close/>
                <a:moveTo>
                  <a:pt x="2030634" y="412478"/>
                </a:moveTo>
                <a:cubicBezTo>
                  <a:pt x="2004345" y="419091"/>
                  <a:pt x="1988057" y="435247"/>
                  <a:pt x="1988057" y="455937"/>
                </a:cubicBezTo>
                <a:cubicBezTo>
                  <a:pt x="1988057" y="470486"/>
                  <a:pt x="1997201" y="481634"/>
                  <a:pt x="2010631" y="481634"/>
                </a:cubicBezTo>
                <a:cubicBezTo>
                  <a:pt x="2019394" y="481634"/>
                  <a:pt x="2028157" y="476249"/>
                  <a:pt x="2030634" y="472565"/>
                </a:cubicBezTo>
                <a:lnTo>
                  <a:pt x="2030634" y="412573"/>
                </a:lnTo>
                <a:close/>
                <a:moveTo>
                  <a:pt x="1372933" y="412478"/>
                </a:moveTo>
                <a:cubicBezTo>
                  <a:pt x="1346644" y="419091"/>
                  <a:pt x="1330356" y="435247"/>
                  <a:pt x="1330356" y="455937"/>
                </a:cubicBezTo>
                <a:cubicBezTo>
                  <a:pt x="1330356" y="470486"/>
                  <a:pt x="1339500" y="481634"/>
                  <a:pt x="1352930" y="481634"/>
                </a:cubicBezTo>
                <a:cubicBezTo>
                  <a:pt x="1361694" y="481634"/>
                  <a:pt x="1370457" y="476249"/>
                  <a:pt x="1372933" y="472565"/>
                </a:cubicBezTo>
                <a:lnTo>
                  <a:pt x="1372933" y="412573"/>
                </a:lnTo>
                <a:close/>
                <a:moveTo>
                  <a:pt x="1559623" y="351730"/>
                </a:moveTo>
                <a:cubicBezTo>
                  <a:pt x="1548383" y="351730"/>
                  <a:pt x="1542573" y="358721"/>
                  <a:pt x="1542573" y="368736"/>
                </a:cubicBezTo>
                <a:lnTo>
                  <a:pt x="1542573" y="462172"/>
                </a:lnTo>
                <a:cubicBezTo>
                  <a:pt x="1542573" y="474171"/>
                  <a:pt x="1547145" y="483713"/>
                  <a:pt x="1560480" y="483713"/>
                </a:cubicBezTo>
                <a:cubicBezTo>
                  <a:pt x="1577625" y="483713"/>
                  <a:pt x="1589722" y="466329"/>
                  <a:pt x="1589722" y="417107"/>
                </a:cubicBezTo>
                <a:cubicBezTo>
                  <a:pt x="1589722" y="381962"/>
                  <a:pt x="1580483" y="351730"/>
                  <a:pt x="1559623" y="351730"/>
                </a:cubicBezTo>
                <a:close/>
                <a:moveTo>
                  <a:pt x="1681543" y="311484"/>
                </a:moveTo>
                <a:lnTo>
                  <a:pt x="1753838" y="311484"/>
                </a:lnTo>
                <a:lnTo>
                  <a:pt x="1753838" y="311578"/>
                </a:lnTo>
                <a:cubicBezTo>
                  <a:pt x="1752981" y="333119"/>
                  <a:pt x="1752981" y="364579"/>
                  <a:pt x="1752981" y="409172"/>
                </a:cubicBezTo>
                <a:cubicBezTo>
                  <a:pt x="1752981" y="465479"/>
                  <a:pt x="1752981" y="493633"/>
                  <a:pt x="1756695" y="520086"/>
                </a:cubicBezTo>
                <a:lnTo>
                  <a:pt x="1681543" y="520086"/>
                </a:lnTo>
                <a:cubicBezTo>
                  <a:pt x="1685258" y="493633"/>
                  <a:pt x="1685258" y="465479"/>
                  <a:pt x="1685258" y="435625"/>
                </a:cubicBezTo>
                <a:lnTo>
                  <a:pt x="1685258" y="395851"/>
                </a:lnTo>
                <a:cubicBezTo>
                  <a:pt x="1685258" y="366091"/>
                  <a:pt x="1685258" y="337937"/>
                  <a:pt x="1681543" y="311484"/>
                </a:cubicBezTo>
                <a:close/>
                <a:moveTo>
                  <a:pt x="1983866" y="306571"/>
                </a:moveTo>
                <a:cubicBezTo>
                  <a:pt x="2070258" y="306571"/>
                  <a:pt x="2096547" y="340110"/>
                  <a:pt x="2096547" y="395567"/>
                </a:cubicBezTo>
                <a:lnTo>
                  <a:pt x="2096547" y="447340"/>
                </a:lnTo>
                <a:cubicBezTo>
                  <a:pt x="2096547" y="467180"/>
                  <a:pt x="2096547" y="489570"/>
                  <a:pt x="2107405" y="520180"/>
                </a:cubicBezTo>
                <a:lnTo>
                  <a:pt x="2041111" y="520180"/>
                </a:lnTo>
                <a:cubicBezTo>
                  <a:pt x="2036063" y="513567"/>
                  <a:pt x="2034444" y="509032"/>
                  <a:pt x="2034063" y="507332"/>
                </a:cubicBezTo>
                <a:cubicBezTo>
                  <a:pt x="2022823" y="515646"/>
                  <a:pt x="2007298" y="523487"/>
                  <a:pt x="1987295" y="523487"/>
                </a:cubicBezTo>
                <a:cubicBezTo>
                  <a:pt x="1946814" y="523487"/>
                  <a:pt x="1920525" y="495806"/>
                  <a:pt x="1920525" y="461039"/>
                </a:cubicBezTo>
                <a:cubicBezTo>
                  <a:pt x="1920525" y="422965"/>
                  <a:pt x="1951005" y="397268"/>
                  <a:pt x="1990629" y="384513"/>
                </a:cubicBezTo>
                <a:lnTo>
                  <a:pt x="2025300" y="373365"/>
                </a:lnTo>
                <a:cubicBezTo>
                  <a:pt x="2024824" y="358910"/>
                  <a:pt x="2015299" y="346440"/>
                  <a:pt x="1995677" y="346440"/>
                </a:cubicBezTo>
                <a:cubicBezTo>
                  <a:pt x="1982342" y="346440"/>
                  <a:pt x="1961482" y="352675"/>
                  <a:pt x="1940146" y="367980"/>
                </a:cubicBezTo>
                <a:lnTo>
                  <a:pt x="1940146" y="309878"/>
                </a:lnTo>
                <a:lnTo>
                  <a:pt x="1940051" y="309878"/>
                </a:lnTo>
                <a:cubicBezTo>
                  <a:pt x="1945957" y="309027"/>
                  <a:pt x="1968436" y="306571"/>
                  <a:pt x="1983866" y="306571"/>
                </a:cubicBezTo>
                <a:close/>
                <a:moveTo>
                  <a:pt x="1326165" y="306571"/>
                </a:moveTo>
                <a:cubicBezTo>
                  <a:pt x="1412557" y="306571"/>
                  <a:pt x="1438846" y="340110"/>
                  <a:pt x="1438846" y="395567"/>
                </a:cubicBezTo>
                <a:lnTo>
                  <a:pt x="1438846" y="447340"/>
                </a:lnTo>
                <a:cubicBezTo>
                  <a:pt x="1438846" y="467180"/>
                  <a:pt x="1438846" y="489570"/>
                  <a:pt x="1449704" y="520180"/>
                </a:cubicBezTo>
                <a:lnTo>
                  <a:pt x="1383411" y="520180"/>
                </a:lnTo>
                <a:cubicBezTo>
                  <a:pt x="1378362" y="513567"/>
                  <a:pt x="1376743" y="509032"/>
                  <a:pt x="1376267" y="507332"/>
                </a:cubicBezTo>
                <a:cubicBezTo>
                  <a:pt x="1365027" y="515646"/>
                  <a:pt x="1349597" y="523487"/>
                  <a:pt x="1329594" y="523487"/>
                </a:cubicBezTo>
                <a:cubicBezTo>
                  <a:pt x="1289113" y="523487"/>
                  <a:pt x="1262824" y="495806"/>
                  <a:pt x="1262824" y="461039"/>
                </a:cubicBezTo>
                <a:cubicBezTo>
                  <a:pt x="1262824" y="422965"/>
                  <a:pt x="1293304" y="397268"/>
                  <a:pt x="1332928" y="384513"/>
                </a:cubicBezTo>
                <a:lnTo>
                  <a:pt x="1367504" y="373365"/>
                </a:lnTo>
                <a:cubicBezTo>
                  <a:pt x="1367123" y="358910"/>
                  <a:pt x="1357503" y="346440"/>
                  <a:pt x="1337881" y="346440"/>
                </a:cubicBezTo>
                <a:cubicBezTo>
                  <a:pt x="1324546" y="346440"/>
                  <a:pt x="1303686" y="352675"/>
                  <a:pt x="1282350" y="367980"/>
                </a:cubicBezTo>
                <a:lnTo>
                  <a:pt x="1282350" y="309878"/>
                </a:lnTo>
                <a:cubicBezTo>
                  <a:pt x="1288161" y="309027"/>
                  <a:pt x="1310735" y="306571"/>
                  <a:pt x="1326165" y="306571"/>
                </a:cubicBezTo>
                <a:close/>
                <a:moveTo>
                  <a:pt x="739520" y="284841"/>
                </a:moveTo>
                <a:cubicBezTo>
                  <a:pt x="762380" y="286447"/>
                  <a:pt x="779620" y="306287"/>
                  <a:pt x="778001" y="328961"/>
                </a:cubicBezTo>
                <a:lnTo>
                  <a:pt x="778096" y="328961"/>
                </a:lnTo>
                <a:cubicBezTo>
                  <a:pt x="776382" y="351730"/>
                  <a:pt x="756475" y="368735"/>
                  <a:pt x="733519" y="367129"/>
                </a:cubicBezTo>
                <a:cubicBezTo>
                  <a:pt x="710659" y="365523"/>
                  <a:pt x="693419" y="345778"/>
                  <a:pt x="695038" y="323009"/>
                </a:cubicBezTo>
                <a:cubicBezTo>
                  <a:pt x="696658" y="300241"/>
                  <a:pt x="716565" y="283235"/>
                  <a:pt x="739520" y="284841"/>
                </a:cubicBezTo>
                <a:close/>
                <a:moveTo>
                  <a:pt x="328136" y="284841"/>
                </a:moveTo>
                <a:cubicBezTo>
                  <a:pt x="351091" y="283235"/>
                  <a:pt x="370998" y="300241"/>
                  <a:pt x="372618" y="323009"/>
                </a:cubicBezTo>
                <a:cubicBezTo>
                  <a:pt x="374237" y="345778"/>
                  <a:pt x="357092" y="365523"/>
                  <a:pt x="334137" y="367129"/>
                </a:cubicBezTo>
                <a:cubicBezTo>
                  <a:pt x="311181" y="368735"/>
                  <a:pt x="291274" y="351730"/>
                  <a:pt x="289655" y="328961"/>
                </a:cubicBezTo>
                <a:cubicBezTo>
                  <a:pt x="288036" y="306287"/>
                  <a:pt x="305181" y="286447"/>
                  <a:pt x="328136" y="284841"/>
                </a:cubicBezTo>
                <a:close/>
                <a:moveTo>
                  <a:pt x="2139505" y="248185"/>
                </a:moveTo>
                <a:lnTo>
                  <a:pt x="2209514" y="248185"/>
                </a:lnTo>
                <a:cubicBezTo>
                  <a:pt x="2208657" y="261034"/>
                  <a:pt x="2208276" y="285408"/>
                  <a:pt x="2208276" y="311484"/>
                </a:cubicBezTo>
                <a:lnTo>
                  <a:pt x="2239518" y="311484"/>
                </a:lnTo>
                <a:lnTo>
                  <a:pt x="2239518" y="351163"/>
                </a:lnTo>
                <a:lnTo>
                  <a:pt x="2208276" y="351163"/>
                </a:lnTo>
                <a:lnTo>
                  <a:pt x="2208276" y="455464"/>
                </a:lnTo>
                <a:cubicBezTo>
                  <a:pt x="2208276" y="472470"/>
                  <a:pt x="2214467" y="481918"/>
                  <a:pt x="2231231" y="481918"/>
                </a:cubicBezTo>
                <a:cubicBezTo>
                  <a:pt x="2233707" y="481918"/>
                  <a:pt x="2236279" y="481918"/>
                  <a:pt x="2239994" y="481540"/>
                </a:cubicBezTo>
                <a:lnTo>
                  <a:pt x="2239994" y="518763"/>
                </a:lnTo>
                <a:cubicBezTo>
                  <a:pt x="2226183" y="523298"/>
                  <a:pt x="2212086" y="524999"/>
                  <a:pt x="2197893" y="524999"/>
                </a:cubicBezTo>
                <a:cubicBezTo>
                  <a:pt x="2179129" y="524999"/>
                  <a:pt x="2164080" y="518385"/>
                  <a:pt x="2152840" y="505159"/>
                </a:cubicBezTo>
                <a:cubicBezTo>
                  <a:pt x="2144077" y="494766"/>
                  <a:pt x="2140743" y="477477"/>
                  <a:pt x="2140743" y="456315"/>
                </a:cubicBezTo>
                <a:lnTo>
                  <a:pt x="2140743" y="351163"/>
                </a:lnTo>
                <a:lnTo>
                  <a:pt x="2116550" y="351163"/>
                </a:lnTo>
                <a:lnTo>
                  <a:pt x="2116550" y="311484"/>
                </a:lnTo>
                <a:lnTo>
                  <a:pt x="2140743" y="311484"/>
                </a:lnTo>
                <a:cubicBezTo>
                  <a:pt x="2140743" y="285408"/>
                  <a:pt x="2140363" y="260939"/>
                  <a:pt x="2139505" y="248185"/>
                </a:cubicBezTo>
                <a:close/>
                <a:moveTo>
                  <a:pt x="1799081" y="248185"/>
                </a:moveTo>
                <a:lnTo>
                  <a:pt x="1869090" y="248185"/>
                </a:lnTo>
                <a:cubicBezTo>
                  <a:pt x="1868233" y="261034"/>
                  <a:pt x="1867852" y="285408"/>
                  <a:pt x="1867852" y="311484"/>
                </a:cubicBezTo>
                <a:lnTo>
                  <a:pt x="1899189" y="311484"/>
                </a:lnTo>
                <a:lnTo>
                  <a:pt x="1899189" y="351163"/>
                </a:lnTo>
                <a:lnTo>
                  <a:pt x="1867852" y="351163"/>
                </a:lnTo>
                <a:lnTo>
                  <a:pt x="1867852" y="455464"/>
                </a:lnTo>
                <a:cubicBezTo>
                  <a:pt x="1867852" y="472470"/>
                  <a:pt x="1874138" y="481918"/>
                  <a:pt x="1890807" y="481918"/>
                </a:cubicBezTo>
                <a:cubicBezTo>
                  <a:pt x="1893379" y="481918"/>
                  <a:pt x="1895855" y="481918"/>
                  <a:pt x="1899570" y="481540"/>
                </a:cubicBezTo>
                <a:lnTo>
                  <a:pt x="1899570" y="518763"/>
                </a:lnTo>
                <a:cubicBezTo>
                  <a:pt x="1885759" y="523298"/>
                  <a:pt x="1871662" y="524999"/>
                  <a:pt x="1857469" y="524999"/>
                </a:cubicBezTo>
                <a:cubicBezTo>
                  <a:pt x="1838705" y="524999"/>
                  <a:pt x="1823656" y="518385"/>
                  <a:pt x="1812416" y="505159"/>
                </a:cubicBezTo>
                <a:cubicBezTo>
                  <a:pt x="1803653" y="494766"/>
                  <a:pt x="1800319" y="477477"/>
                  <a:pt x="1800319" y="456315"/>
                </a:cubicBezTo>
                <a:lnTo>
                  <a:pt x="1800319" y="351163"/>
                </a:lnTo>
                <a:lnTo>
                  <a:pt x="1776126" y="351163"/>
                </a:lnTo>
                <a:lnTo>
                  <a:pt x="1776126" y="311484"/>
                </a:lnTo>
                <a:lnTo>
                  <a:pt x="1800319" y="311484"/>
                </a:lnTo>
                <a:cubicBezTo>
                  <a:pt x="1800319" y="285408"/>
                  <a:pt x="1799939" y="260939"/>
                  <a:pt x="1799081" y="248185"/>
                </a:cubicBezTo>
                <a:close/>
                <a:moveTo>
                  <a:pt x="679441" y="235372"/>
                </a:moveTo>
                <a:cubicBezTo>
                  <a:pt x="686061" y="233919"/>
                  <a:pt x="691848" y="234722"/>
                  <a:pt x="695991" y="238832"/>
                </a:cubicBezTo>
                <a:cubicBezTo>
                  <a:pt x="704278" y="247051"/>
                  <a:pt x="702563" y="265096"/>
                  <a:pt x="692657" y="276622"/>
                </a:cubicBezTo>
                <a:cubicBezTo>
                  <a:pt x="685799" y="284653"/>
                  <a:pt x="655796" y="313184"/>
                  <a:pt x="632555" y="339732"/>
                </a:cubicBezTo>
                <a:cubicBezTo>
                  <a:pt x="655986" y="361461"/>
                  <a:pt x="693610" y="393205"/>
                  <a:pt x="732091" y="395945"/>
                </a:cubicBezTo>
                <a:cubicBezTo>
                  <a:pt x="785717" y="399819"/>
                  <a:pt x="846010" y="383191"/>
                  <a:pt x="863345" y="378750"/>
                </a:cubicBezTo>
                <a:cubicBezTo>
                  <a:pt x="885253" y="373082"/>
                  <a:pt x="910208" y="375822"/>
                  <a:pt x="915066" y="393678"/>
                </a:cubicBezTo>
                <a:lnTo>
                  <a:pt x="914876" y="393678"/>
                </a:lnTo>
                <a:cubicBezTo>
                  <a:pt x="917924" y="404920"/>
                  <a:pt x="908399" y="417202"/>
                  <a:pt x="895540" y="425516"/>
                </a:cubicBezTo>
                <a:cubicBezTo>
                  <a:pt x="882681" y="433830"/>
                  <a:pt x="816387" y="446584"/>
                  <a:pt x="797718" y="474927"/>
                </a:cubicBezTo>
                <a:cubicBezTo>
                  <a:pt x="779049" y="503269"/>
                  <a:pt x="776192" y="722075"/>
                  <a:pt x="758856" y="729444"/>
                </a:cubicBezTo>
                <a:cubicBezTo>
                  <a:pt x="746188" y="734829"/>
                  <a:pt x="724090" y="734829"/>
                  <a:pt x="712088" y="728783"/>
                </a:cubicBezTo>
                <a:cubicBezTo>
                  <a:pt x="695324" y="720280"/>
                  <a:pt x="666940" y="481540"/>
                  <a:pt x="652557" y="450835"/>
                </a:cubicBezTo>
                <a:cubicBezTo>
                  <a:pt x="644270" y="433074"/>
                  <a:pt x="622744" y="406054"/>
                  <a:pt x="604265" y="384136"/>
                </a:cubicBezTo>
                <a:cubicBezTo>
                  <a:pt x="588740" y="450269"/>
                  <a:pt x="571214" y="723020"/>
                  <a:pt x="555307" y="729822"/>
                </a:cubicBezTo>
                <a:cubicBezTo>
                  <a:pt x="545496" y="733979"/>
                  <a:pt x="521112" y="733979"/>
                  <a:pt x="508920" y="729822"/>
                </a:cubicBezTo>
                <a:cubicBezTo>
                  <a:pt x="492728" y="724248"/>
                  <a:pt x="475964" y="458582"/>
                  <a:pt x="460628" y="387253"/>
                </a:cubicBezTo>
                <a:cubicBezTo>
                  <a:pt x="442817" y="408605"/>
                  <a:pt x="422814" y="433924"/>
                  <a:pt x="414908" y="450835"/>
                </a:cubicBezTo>
                <a:cubicBezTo>
                  <a:pt x="400621" y="481540"/>
                  <a:pt x="372236" y="720280"/>
                  <a:pt x="355377" y="728783"/>
                </a:cubicBezTo>
                <a:cubicBezTo>
                  <a:pt x="343376" y="734829"/>
                  <a:pt x="321278" y="734829"/>
                  <a:pt x="308609" y="729444"/>
                </a:cubicBezTo>
                <a:cubicBezTo>
                  <a:pt x="291274" y="722075"/>
                  <a:pt x="288416" y="503175"/>
                  <a:pt x="269747" y="474927"/>
                </a:cubicBezTo>
                <a:cubicBezTo>
                  <a:pt x="251078" y="446584"/>
                  <a:pt x="184689" y="433830"/>
                  <a:pt x="171926" y="425516"/>
                </a:cubicBezTo>
                <a:cubicBezTo>
                  <a:pt x="159067" y="417202"/>
                  <a:pt x="149542" y="404826"/>
                  <a:pt x="152590" y="393678"/>
                </a:cubicBezTo>
                <a:cubicBezTo>
                  <a:pt x="157448" y="375822"/>
                  <a:pt x="182403" y="373082"/>
                  <a:pt x="204311" y="378750"/>
                </a:cubicBezTo>
                <a:cubicBezTo>
                  <a:pt x="221646" y="383191"/>
                  <a:pt x="282035" y="399819"/>
                  <a:pt x="335565" y="395945"/>
                </a:cubicBezTo>
                <a:cubicBezTo>
                  <a:pt x="372998" y="393300"/>
                  <a:pt x="409670" y="363068"/>
                  <a:pt x="433196" y="341433"/>
                </a:cubicBezTo>
                <a:cubicBezTo>
                  <a:pt x="409765" y="314413"/>
                  <a:pt x="378618" y="284747"/>
                  <a:pt x="371570" y="276622"/>
                </a:cubicBezTo>
                <a:cubicBezTo>
                  <a:pt x="361664" y="265096"/>
                  <a:pt x="353377" y="253665"/>
                  <a:pt x="361664" y="245445"/>
                </a:cubicBezTo>
                <a:cubicBezTo>
                  <a:pt x="369950" y="237226"/>
                  <a:pt x="391477" y="235620"/>
                  <a:pt x="406336" y="245445"/>
                </a:cubicBezTo>
                <a:cubicBezTo>
                  <a:pt x="421195" y="255271"/>
                  <a:pt x="479297" y="311484"/>
                  <a:pt x="533018" y="311484"/>
                </a:cubicBezTo>
                <a:cubicBezTo>
                  <a:pt x="586739" y="311484"/>
                  <a:pt x="643032" y="255271"/>
                  <a:pt x="657891" y="245445"/>
                </a:cubicBezTo>
                <a:cubicBezTo>
                  <a:pt x="665368" y="240532"/>
                  <a:pt x="672821" y="236824"/>
                  <a:pt x="679441" y="235372"/>
                </a:cubicBezTo>
                <a:close/>
                <a:moveTo>
                  <a:pt x="1470945" y="224566"/>
                </a:moveTo>
                <a:lnTo>
                  <a:pt x="1542573" y="224566"/>
                </a:lnTo>
                <a:lnTo>
                  <a:pt x="1542573" y="318097"/>
                </a:lnTo>
                <a:cubicBezTo>
                  <a:pt x="1552955" y="311861"/>
                  <a:pt x="1568005" y="306571"/>
                  <a:pt x="1583054" y="306571"/>
                </a:cubicBezTo>
                <a:cubicBezTo>
                  <a:pt x="1622678" y="306571"/>
                  <a:pt x="1659826" y="335575"/>
                  <a:pt x="1659826" y="410872"/>
                </a:cubicBezTo>
                <a:cubicBezTo>
                  <a:pt x="1659826" y="469258"/>
                  <a:pt x="1627727" y="525093"/>
                  <a:pt x="1568481" y="525093"/>
                </a:cubicBezTo>
                <a:cubicBezTo>
                  <a:pt x="1552574" y="525093"/>
                  <a:pt x="1534286" y="519708"/>
                  <a:pt x="1514665" y="504403"/>
                </a:cubicBezTo>
                <a:lnTo>
                  <a:pt x="1491329" y="524243"/>
                </a:lnTo>
                <a:lnTo>
                  <a:pt x="1471326" y="512244"/>
                </a:lnTo>
                <a:cubicBezTo>
                  <a:pt x="1475136" y="485791"/>
                  <a:pt x="1475136" y="457637"/>
                  <a:pt x="1475136" y="427783"/>
                </a:cubicBezTo>
                <a:lnTo>
                  <a:pt x="1475136" y="309027"/>
                </a:lnTo>
                <a:cubicBezTo>
                  <a:pt x="1475136" y="293722"/>
                  <a:pt x="1475136" y="276717"/>
                  <a:pt x="1470945" y="224566"/>
                </a:cubicBezTo>
                <a:close/>
                <a:moveTo>
                  <a:pt x="1029081" y="224566"/>
                </a:moveTo>
                <a:lnTo>
                  <a:pt x="1107948" y="224566"/>
                </a:lnTo>
                <a:cubicBezTo>
                  <a:pt x="1106329" y="244878"/>
                  <a:pt x="1105852" y="268403"/>
                  <a:pt x="1105852" y="293628"/>
                </a:cubicBezTo>
                <a:lnTo>
                  <a:pt x="1105852" y="341243"/>
                </a:lnTo>
                <a:cubicBezTo>
                  <a:pt x="1114996" y="341621"/>
                  <a:pt x="1124236" y="342094"/>
                  <a:pt x="1137571" y="342094"/>
                </a:cubicBezTo>
                <a:cubicBezTo>
                  <a:pt x="1150906" y="342094"/>
                  <a:pt x="1160145" y="341716"/>
                  <a:pt x="1169289" y="341243"/>
                </a:cubicBezTo>
                <a:lnTo>
                  <a:pt x="1169289" y="293628"/>
                </a:lnTo>
                <a:cubicBezTo>
                  <a:pt x="1169289" y="268403"/>
                  <a:pt x="1168908" y="244784"/>
                  <a:pt x="1167194" y="224566"/>
                </a:cubicBezTo>
                <a:lnTo>
                  <a:pt x="1246061" y="224566"/>
                </a:lnTo>
                <a:cubicBezTo>
                  <a:pt x="1241870" y="267175"/>
                  <a:pt x="1241870" y="301942"/>
                  <a:pt x="1241870" y="372326"/>
                </a:cubicBezTo>
                <a:cubicBezTo>
                  <a:pt x="1241870" y="442710"/>
                  <a:pt x="1241870" y="477477"/>
                  <a:pt x="1246061" y="520086"/>
                </a:cubicBezTo>
                <a:lnTo>
                  <a:pt x="1167194" y="520086"/>
                </a:lnTo>
                <a:cubicBezTo>
                  <a:pt x="1168908" y="499868"/>
                  <a:pt x="1169289" y="476249"/>
                  <a:pt x="1169289" y="451024"/>
                </a:cubicBezTo>
                <a:lnTo>
                  <a:pt x="1169289" y="390560"/>
                </a:lnTo>
                <a:cubicBezTo>
                  <a:pt x="1160145" y="390182"/>
                  <a:pt x="1150906" y="389709"/>
                  <a:pt x="1137571" y="389709"/>
                </a:cubicBezTo>
                <a:cubicBezTo>
                  <a:pt x="1124236" y="389709"/>
                  <a:pt x="1114996" y="390087"/>
                  <a:pt x="1105852" y="390560"/>
                </a:cubicBezTo>
                <a:lnTo>
                  <a:pt x="1105852" y="451024"/>
                </a:lnTo>
                <a:cubicBezTo>
                  <a:pt x="1105852" y="476249"/>
                  <a:pt x="1106233" y="499868"/>
                  <a:pt x="1107948" y="520086"/>
                </a:cubicBezTo>
                <a:lnTo>
                  <a:pt x="1029081" y="520086"/>
                </a:lnTo>
                <a:cubicBezTo>
                  <a:pt x="1033272" y="477477"/>
                  <a:pt x="1033272" y="442710"/>
                  <a:pt x="1033272" y="372326"/>
                </a:cubicBezTo>
                <a:cubicBezTo>
                  <a:pt x="1033272" y="301942"/>
                  <a:pt x="1033272" y="267175"/>
                  <a:pt x="1029081" y="224566"/>
                </a:cubicBezTo>
                <a:close/>
                <a:moveTo>
                  <a:pt x="1719262" y="221732"/>
                </a:moveTo>
                <a:cubicBezTo>
                  <a:pt x="1740122" y="221732"/>
                  <a:pt x="1756791" y="238265"/>
                  <a:pt x="1756791" y="258955"/>
                </a:cubicBezTo>
                <a:cubicBezTo>
                  <a:pt x="1756791" y="279646"/>
                  <a:pt x="1740122" y="296179"/>
                  <a:pt x="1719262" y="296179"/>
                </a:cubicBezTo>
                <a:cubicBezTo>
                  <a:pt x="1698402" y="296179"/>
                  <a:pt x="1681734" y="279646"/>
                  <a:pt x="1681734" y="258955"/>
                </a:cubicBezTo>
                <a:cubicBezTo>
                  <a:pt x="1681734" y="238265"/>
                  <a:pt x="1698402" y="221732"/>
                  <a:pt x="1719262" y="221732"/>
                </a:cubicBezTo>
                <a:close/>
                <a:moveTo>
                  <a:pt x="533876" y="200097"/>
                </a:moveTo>
                <a:cubicBezTo>
                  <a:pt x="556831" y="200097"/>
                  <a:pt x="575500" y="218520"/>
                  <a:pt x="575500" y="241383"/>
                </a:cubicBezTo>
                <a:cubicBezTo>
                  <a:pt x="575500" y="264246"/>
                  <a:pt x="556831" y="282669"/>
                  <a:pt x="533876" y="282669"/>
                </a:cubicBezTo>
                <a:cubicBezTo>
                  <a:pt x="510921" y="282669"/>
                  <a:pt x="492252" y="264151"/>
                  <a:pt x="492252" y="241383"/>
                </a:cubicBezTo>
                <a:cubicBezTo>
                  <a:pt x="492252" y="218614"/>
                  <a:pt x="510921" y="200097"/>
                  <a:pt x="533876" y="200097"/>
                </a:cubicBezTo>
                <a:close/>
                <a:moveTo>
                  <a:pt x="400510" y="516"/>
                </a:moveTo>
                <a:cubicBezTo>
                  <a:pt x="408879" y="1450"/>
                  <a:pt x="417886" y="3682"/>
                  <a:pt x="428054" y="7461"/>
                </a:cubicBezTo>
                <a:cubicBezTo>
                  <a:pt x="456248" y="17948"/>
                  <a:pt x="914972" y="231180"/>
                  <a:pt x="923354" y="244312"/>
                </a:cubicBezTo>
                <a:cubicBezTo>
                  <a:pt x="943547" y="276150"/>
                  <a:pt x="901256" y="288054"/>
                  <a:pt x="868871" y="280779"/>
                </a:cubicBezTo>
                <a:cubicBezTo>
                  <a:pt x="841820" y="274638"/>
                  <a:pt x="576167" y="133775"/>
                  <a:pt x="536258" y="130091"/>
                </a:cubicBezTo>
                <a:cubicBezTo>
                  <a:pt x="496538" y="126501"/>
                  <a:pt x="257651" y="272182"/>
                  <a:pt x="231267" y="286164"/>
                </a:cubicBezTo>
                <a:cubicBezTo>
                  <a:pt x="192596" y="306666"/>
                  <a:pt x="158401" y="304682"/>
                  <a:pt x="122682" y="286353"/>
                </a:cubicBezTo>
                <a:cubicBezTo>
                  <a:pt x="110871" y="280213"/>
                  <a:pt x="19907" y="232597"/>
                  <a:pt x="0" y="219276"/>
                </a:cubicBezTo>
                <a:cubicBezTo>
                  <a:pt x="19812" y="200853"/>
                  <a:pt x="296132" y="36371"/>
                  <a:pt x="328327" y="20405"/>
                </a:cubicBezTo>
                <a:cubicBezTo>
                  <a:pt x="356045" y="6588"/>
                  <a:pt x="375405" y="-2287"/>
                  <a:pt x="400510" y="516"/>
                </a:cubicBezTo>
                <a:close/>
              </a:path>
            </a:pathLst>
          </a:custGeom>
          <a:solidFill>
            <a:schemeClr val="tx1"/>
          </a:solidFill>
          <a:ln w="9525" cap="flat">
            <a:noFill/>
            <a:prstDash val="solid"/>
            <a:miter/>
          </a:ln>
        </p:spPr>
        <p:txBody>
          <a:bodyPr rtlCol="0" anchor="ctr"/>
          <a:lstStyle/>
          <a:p>
            <a:endParaRPr lang="en-US"/>
          </a:p>
        </p:txBody>
      </p:sp>
    </p:spTree>
    <p:custDataLst>
      <p:tags r:id="rId1"/>
    </p:custDataLst>
    <p:extLst>
      <p:ext uri="{BB962C8B-B14F-4D97-AF65-F5344CB8AC3E}">
        <p14:creationId xmlns:p14="http://schemas.microsoft.com/office/powerpoint/2010/main" val="1533944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necklace&#10;&#10;AI-generated content may be incorrect.">
            <a:extLst>
              <a:ext uri="{FF2B5EF4-FFF2-40B4-BE49-F238E27FC236}">
                <a16:creationId xmlns:a16="http://schemas.microsoft.com/office/drawing/2014/main" id="{DE5530A6-3A3E-D64D-FA68-342B3AC87439}"/>
              </a:ext>
            </a:extLst>
          </p:cNvPr>
          <p:cNvPicPr>
            <a:picLocks noChangeAspect="1"/>
          </p:cNvPicPr>
          <p:nvPr/>
        </p:nvPicPr>
        <p:blipFill>
          <a:blip r:embed="rId4"/>
          <a:srcRect b="17357"/>
          <a:stretch/>
        </p:blipFill>
        <p:spPr>
          <a:xfrm>
            <a:off x="0" y="0"/>
            <a:ext cx="5494665" cy="6856552"/>
          </a:xfrm>
          <a:prstGeom prst="rect">
            <a:avLst/>
          </a:prstGeom>
        </p:spPr>
      </p:pic>
      <p:sp>
        <p:nvSpPr>
          <p:cNvPr id="9" name="Rectangle 8">
            <a:extLst>
              <a:ext uri="{FF2B5EF4-FFF2-40B4-BE49-F238E27FC236}">
                <a16:creationId xmlns:a16="http://schemas.microsoft.com/office/drawing/2014/main" id="{4A6D04C9-1565-F04A-A492-02D22FF72B3A}"/>
              </a:ext>
            </a:extLst>
          </p:cNvPr>
          <p:cNvSpPr/>
          <p:nvPr/>
        </p:nvSpPr>
        <p:spPr>
          <a:xfrm>
            <a:off x="5474083" y="0"/>
            <a:ext cx="6717916" cy="310214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eaLnBrk="1" fontAlgn="auto" hangingPunct="1">
              <a:spcBef>
                <a:spcPts val="0"/>
              </a:spcBef>
              <a:spcAft>
                <a:spcPts val="0"/>
              </a:spcAft>
              <a:defRPr/>
            </a:pPr>
            <a:endParaRPr lang="en-US" sz="2400">
              <a:solidFill>
                <a:srgbClr val="FFFFFF"/>
              </a:solidFill>
              <a:latin typeface="Arial"/>
            </a:endParaRPr>
          </a:p>
        </p:txBody>
      </p:sp>
      <p:sp>
        <p:nvSpPr>
          <p:cNvPr id="11" name="Rectangle 10">
            <a:extLst>
              <a:ext uri="{FF2B5EF4-FFF2-40B4-BE49-F238E27FC236}">
                <a16:creationId xmlns:a16="http://schemas.microsoft.com/office/drawing/2014/main" id="{69483929-3A99-6D40-955B-63218903AC05}"/>
              </a:ext>
            </a:extLst>
          </p:cNvPr>
          <p:cNvSpPr/>
          <p:nvPr/>
        </p:nvSpPr>
        <p:spPr>
          <a:xfrm>
            <a:off x="5474083" y="3236845"/>
            <a:ext cx="6717916" cy="3621155"/>
          </a:xfrm>
          <a:prstGeom prst="rect">
            <a:avLst/>
          </a:prstGeom>
          <a:solidFill>
            <a:srgbClr val="888B8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609585" eaLnBrk="1" fontAlgn="auto" hangingPunct="1">
              <a:spcBef>
                <a:spcPts val="0"/>
              </a:spcBef>
              <a:spcAft>
                <a:spcPts val="0"/>
              </a:spcAft>
              <a:defRPr/>
            </a:pPr>
            <a:r>
              <a:rPr lang="en-US" sz="2400">
                <a:solidFill>
                  <a:srgbClr val="FFFFFF"/>
                </a:solidFill>
                <a:latin typeface="Arial"/>
              </a:rPr>
              <a:t>     </a:t>
            </a:r>
          </a:p>
        </p:txBody>
      </p:sp>
      <p:sp>
        <p:nvSpPr>
          <p:cNvPr id="12" name="TextBox 11">
            <a:extLst>
              <a:ext uri="{FF2B5EF4-FFF2-40B4-BE49-F238E27FC236}">
                <a16:creationId xmlns:a16="http://schemas.microsoft.com/office/drawing/2014/main" id="{FBE19A59-C04C-BA4F-A772-536C397DDFD3}"/>
              </a:ext>
            </a:extLst>
          </p:cNvPr>
          <p:cNvSpPr txBox="1"/>
          <p:nvPr/>
        </p:nvSpPr>
        <p:spPr>
          <a:xfrm>
            <a:off x="5474081" y="3657551"/>
            <a:ext cx="6725359" cy="913007"/>
          </a:xfrm>
          <a:prstGeom prst="rect">
            <a:avLst/>
          </a:prstGeom>
          <a:noFill/>
        </p:spPr>
        <p:txBody>
          <a:bodyPr wrap="square" rtlCol="0">
            <a:spAutoFit/>
          </a:bodyPr>
          <a:lstStyle/>
          <a:p>
            <a:pPr algn="ctr" defTabSz="609585" eaLnBrk="1" fontAlgn="auto" hangingPunct="1">
              <a:spcBef>
                <a:spcPts val="0"/>
              </a:spcBef>
              <a:spcAft>
                <a:spcPts val="0"/>
              </a:spcAft>
              <a:defRPr/>
            </a:pPr>
            <a:r>
              <a:rPr lang="en-US" sz="5333">
                <a:solidFill>
                  <a:srgbClr val="FFFFFF"/>
                </a:solidFill>
                <a:latin typeface="NeueHaasGroteskDisp Pro Md" panose="020B0604020202020204" pitchFamily="34" charset="0"/>
              </a:rPr>
              <a:t>Natosha Reid Rice</a:t>
            </a:r>
          </a:p>
        </p:txBody>
      </p:sp>
      <p:sp>
        <p:nvSpPr>
          <p:cNvPr id="13" name="TextBox 12">
            <a:extLst>
              <a:ext uri="{FF2B5EF4-FFF2-40B4-BE49-F238E27FC236}">
                <a16:creationId xmlns:a16="http://schemas.microsoft.com/office/drawing/2014/main" id="{A99CB5A9-C17E-CB47-9BE3-035D902C084F}"/>
              </a:ext>
            </a:extLst>
          </p:cNvPr>
          <p:cNvSpPr txBox="1"/>
          <p:nvPr/>
        </p:nvSpPr>
        <p:spPr>
          <a:xfrm>
            <a:off x="5483691" y="4479691"/>
            <a:ext cx="6691260" cy="1323632"/>
          </a:xfrm>
          <a:prstGeom prst="rect">
            <a:avLst/>
          </a:prstGeom>
          <a:noFill/>
        </p:spPr>
        <p:txBody>
          <a:bodyPr wrap="square" rtlCol="0">
            <a:spAutoFit/>
          </a:bodyPr>
          <a:lstStyle/>
          <a:p>
            <a:pPr algn="ctr" defTabSz="609585" eaLnBrk="1" fontAlgn="auto" hangingPunct="1">
              <a:spcBef>
                <a:spcPts val="0"/>
              </a:spcBef>
              <a:spcAft>
                <a:spcPts val="0"/>
              </a:spcAft>
              <a:defRPr/>
            </a:pPr>
            <a:r>
              <a:rPr lang="en-US" sz="2667" dirty="0">
                <a:solidFill>
                  <a:srgbClr val="FFFFFF"/>
                </a:solidFill>
                <a:latin typeface="+mj-lt"/>
              </a:rPr>
              <a:t>Vice-President,</a:t>
            </a:r>
          </a:p>
          <a:p>
            <a:pPr algn="ctr" defTabSz="609585" eaLnBrk="1" fontAlgn="auto" hangingPunct="1">
              <a:spcBef>
                <a:spcPts val="0"/>
              </a:spcBef>
              <a:spcAft>
                <a:spcPts val="0"/>
              </a:spcAft>
              <a:defRPr/>
            </a:pPr>
            <a:r>
              <a:rPr lang="en-US" sz="2667" dirty="0">
                <a:solidFill>
                  <a:srgbClr val="FFFFFF"/>
                </a:solidFill>
                <a:latin typeface="+mj-lt"/>
              </a:rPr>
              <a:t>Housing Opportunities &amp; Mission Engagement (HOME) Team</a:t>
            </a:r>
          </a:p>
        </p:txBody>
      </p:sp>
      <p:pic>
        <p:nvPicPr>
          <p:cNvPr id="14" name="Picture 13">
            <a:extLst>
              <a:ext uri="{FF2B5EF4-FFF2-40B4-BE49-F238E27FC236}">
                <a16:creationId xmlns:a16="http://schemas.microsoft.com/office/drawing/2014/main" id="{F56A62EC-CA11-F947-8A96-79DAECB886A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l="7244" t="9440" r="47456" b="64582"/>
          <a:stretch/>
        </p:blipFill>
        <p:spPr>
          <a:xfrm>
            <a:off x="6336503" y="626075"/>
            <a:ext cx="4985639" cy="1849999"/>
          </a:xfrm>
          <a:prstGeom prst="rect">
            <a:avLst/>
          </a:prstGeom>
        </p:spPr>
      </p:pic>
    </p:spTree>
    <p:custDataLst>
      <p:tags r:id="rId1"/>
    </p:custDataLst>
    <p:extLst>
      <p:ext uri="{BB962C8B-B14F-4D97-AF65-F5344CB8AC3E}">
        <p14:creationId xmlns:p14="http://schemas.microsoft.com/office/powerpoint/2010/main" val="3443015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378D1C-C91B-1D21-9C10-F87E592B580E}"/>
              </a:ext>
            </a:extLst>
          </p:cNvPr>
          <p:cNvSpPr txBox="1"/>
          <p:nvPr/>
        </p:nvSpPr>
        <p:spPr>
          <a:xfrm>
            <a:off x="467337" y="1399224"/>
            <a:ext cx="11257325" cy="3375604"/>
          </a:xfrm>
          <a:prstGeom prst="rect">
            <a:avLst/>
          </a:prstGeom>
          <a:noFill/>
        </p:spPr>
        <p:txBody>
          <a:bodyPr wrap="square">
            <a:spAutoFit/>
          </a:bodyPr>
          <a:lstStyle/>
          <a:p>
            <a:r>
              <a:rPr lang="en-US" sz="4267" b="1" i="1" dirty="0">
                <a:solidFill>
                  <a:schemeClr val="accent5"/>
                </a:solidFill>
                <a:latin typeface="+mn-lt"/>
              </a:rPr>
              <a:t>Koinonia</a:t>
            </a:r>
            <a:r>
              <a:rPr lang="en-US" sz="4267" dirty="0">
                <a:latin typeface="+mn-lt"/>
              </a:rPr>
              <a:t> comes from a root word that means “partner”, “communion” or “companion,” it has in it the idea of “sharing”— sharing possessions, sharing experiences, sharing life, sharing oneself with another.</a:t>
            </a:r>
          </a:p>
        </p:txBody>
      </p:sp>
    </p:spTree>
    <p:custDataLst>
      <p:tags r:id="rId1"/>
    </p:custDataLst>
    <p:extLst>
      <p:ext uri="{BB962C8B-B14F-4D97-AF65-F5344CB8AC3E}">
        <p14:creationId xmlns:p14="http://schemas.microsoft.com/office/powerpoint/2010/main" val="4215772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E023F2-20A4-B518-1837-02EB800AD836}"/>
              </a:ext>
            </a:extLst>
          </p:cNvPr>
          <p:cNvSpPr>
            <a:spLocks noGrp="1"/>
          </p:cNvSpPr>
          <p:nvPr>
            <p:ph idx="1"/>
          </p:nvPr>
        </p:nvSpPr>
        <p:spPr>
          <a:xfrm>
            <a:off x="609600" y="1433015"/>
            <a:ext cx="10972800" cy="4330462"/>
          </a:xfrm>
        </p:spPr>
        <p:txBody>
          <a:bodyPr>
            <a:normAutofit/>
          </a:bodyPr>
          <a:lstStyle/>
          <a:p>
            <a:pPr marL="0" indent="0">
              <a:buNone/>
            </a:pPr>
            <a:r>
              <a:rPr lang="en-US" i="1" dirty="0">
                <a:solidFill>
                  <a:schemeClr val="accent1"/>
                </a:solidFill>
                <a:latin typeface="Arial" panose="020B0604020202020204" pitchFamily="34" charset="0"/>
              </a:rPr>
              <a:t>The content of this video may be emotionally challenging. It contains scenes of racial violence, racial slurs, and other examples of overt racism. </a:t>
            </a:r>
            <a:r>
              <a:rPr lang="en-US" i="1" dirty="0">
                <a:solidFill>
                  <a:schemeClr val="accent1"/>
                </a:solidFill>
              </a:rPr>
              <a:t>These historical events may be disturbing, even traumatizing or triggering, to some. </a:t>
            </a:r>
            <a:endParaRPr lang="en-US" i="1" dirty="0">
              <a:solidFill>
                <a:schemeClr val="accent1"/>
              </a:solidFill>
              <a:latin typeface="Arial" panose="020B0604020202020204" pitchFamily="34" charset="0"/>
            </a:endParaRPr>
          </a:p>
          <a:p>
            <a:pPr marL="0" indent="0">
              <a:buNone/>
            </a:pPr>
            <a:r>
              <a:rPr lang="en-US" i="1" dirty="0">
                <a:solidFill>
                  <a:schemeClr val="accent1"/>
                </a:solidFill>
                <a:latin typeface="Arial" panose="020B0604020202020204" pitchFamily="34" charset="0"/>
              </a:rPr>
              <a:t>If you feel intellectually or emotionally disturbed by what is viewed or discussed in this session, please know that this is often a normal result of exposure to new ideas or information. </a:t>
            </a:r>
            <a:r>
              <a:rPr lang="en-US" i="1" dirty="0">
                <a:solidFill>
                  <a:schemeClr val="accent1"/>
                </a:solidFill>
              </a:rPr>
              <a:t>If you feel triggered and need to step outside of the room, please rejoin us after 10 minutes.</a:t>
            </a:r>
          </a:p>
          <a:p>
            <a:endParaRPr lang="en-US" dirty="0"/>
          </a:p>
        </p:txBody>
      </p:sp>
    </p:spTree>
    <p:custDataLst>
      <p:tags r:id="rId1"/>
    </p:custDataLst>
    <p:extLst>
      <p:ext uri="{BB962C8B-B14F-4D97-AF65-F5344CB8AC3E}">
        <p14:creationId xmlns:p14="http://schemas.microsoft.com/office/powerpoint/2010/main" val="2731095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riars in the Cotten Patch 1">
            <a:hlinkClick r:id="" action="ppaction://media"/>
            <a:extLst>
              <a:ext uri="{FF2B5EF4-FFF2-40B4-BE49-F238E27FC236}">
                <a16:creationId xmlns:a16="http://schemas.microsoft.com/office/drawing/2014/main" id="{FA083B66-D908-C659-C6C9-F047FE1C74F4}"/>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83974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4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riars in the Cotten Patch 9">
            <a:hlinkClick r:id="" action="ppaction://media"/>
            <a:extLst>
              <a:ext uri="{FF2B5EF4-FFF2-40B4-BE49-F238E27FC236}">
                <a16:creationId xmlns:a16="http://schemas.microsoft.com/office/drawing/2014/main" id="{A253B632-B92A-2404-5B7B-A528599487CE}"/>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2219069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0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6B278BB-32F2-CF6A-76FE-F14B6FFA9E29}"/>
              </a:ext>
            </a:extLst>
          </p:cNvPr>
          <p:cNvSpPr>
            <a:spLocks noGrp="1"/>
          </p:cNvSpPr>
          <p:nvPr>
            <p:ph type="body" sz="quarter" idx="12"/>
          </p:nvPr>
        </p:nvSpPr>
        <p:spPr>
          <a:xfrm>
            <a:off x="1205592" y="396670"/>
            <a:ext cx="9780814" cy="863600"/>
          </a:xfrm>
        </p:spPr>
        <p:txBody>
          <a:bodyPr/>
          <a:lstStyle/>
          <a:p>
            <a:r>
              <a:rPr lang="en-US" dirty="0"/>
              <a:t>Reflection: Briars Today &amp; For the Future</a:t>
            </a:r>
          </a:p>
        </p:txBody>
      </p:sp>
      <p:sp>
        <p:nvSpPr>
          <p:cNvPr id="4" name="TextBox 3">
            <a:extLst>
              <a:ext uri="{FF2B5EF4-FFF2-40B4-BE49-F238E27FC236}">
                <a16:creationId xmlns:a16="http://schemas.microsoft.com/office/drawing/2014/main" id="{FF266C47-2A16-83F2-C79D-AE46AF6CE212}"/>
              </a:ext>
            </a:extLst>
          </p:cNvPr>
          <p:cNvSpPr txBox="1"/>
          <p:nvPr/>
        </p:nvSpPr>
        <p:spPr>
          <a:xfrm>
            <a:off x="3965121" y="1421335"/>
            <a:ext cx="4261757" cy="4015330"/>
          </a:xfrm>
          <a:prstGeom prst="rect">
            <a:avLst/>
          </a:prstGeom>
          <a:noFill/>
        </p:spPr>
        <p:txBody>
          <a:bodyPr wrap="square" rtlCol="0">
            <a:spAutoFit/>
          </a:bodyPr>
          <a:lstStyle/>
          <a:p>
            <a:pPr marL="0" marR="0" algn="ctr">
              <a:lnSpc>
                <a:spcPct val="107000"/>
              </a:lnSpc>
              <a:spcBef>
                <a:spcPts val="0"/>
              </a:spcBef>
              <a:spcAft>
                <a:spcPts val="800"/>
              </a:spcAft>
            </a:pPr>
            <a:r>
              <a:rPr lang="en-US" sz="2400" dirty="0">
                <a:solidFill>
                  <a:schemeClr val="bg1"/>
                </a:solidFill>
                <a:effectLst/>
                <a:latin typeface="Arial" panose="020B0604020202020204" pitchFamily="34" charset="0"/>
                <a:ea typeface="Calibri" panose="020F0502020204030204" pitchFamily="34" charset="0"/>
                <a:cs typeface="Arial" panose="020B0604020202020204" pitchFamily="34" charset="0"/>
              </a:rPr>
              <a:t>“One of our biggest challenges is that we have become acceptable. When you become acceptable, you run the risk of becoming mediocre. Our greatest fear is that we would lose our prophetic edge, and we need to fear mediocrity more than failure.” </a:t>
            </a:r>
          </a:p>
        </p:txBody>
      </p:sp>
    </p:spTree>
    <p:custDataLst>
      <p:tags r:id="rId1"/>
    </p:custDataLst>
    <p:extLst>
      <p:ext uri="{BB962C8B-B14F-4D97-AF65-F5344CB8AC3E}">
        <p14:creationId xmlns:p14="http://schemas.microsoft.com/office/powerpoint/2010/main" val="560036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47D555-66D9-408C-1860-253A11F7A0CC}"/>
              </a:ext>
            </a:extLst>
          </p:cNvPr>
          <p:cNvPicPr>
            <a:picLocks noChangeAspect="1"/>
          </p:cNvPicPr>
          <p:nvPr/>
        </p:nvPicPr>
        <p:blipFill>
          <a:blip r:embed="rId4"/>
          <a:srcRect l="15945" r="28134"/>
          <a:stretch/>
        </p:blipFill>
        <p:spPr>
          <a:xfrm>
            <a:off x="0" y="8782"/>
            <a:ext cx="5178056" cy="6275938"/>
          </a:xfrm>
          <a:prstGeom prst="rect">
            <a:avLst/>
          </a:prstGeom>
        </p:spPr>
      </p:pic>
      <p:sp>
        <p:nvSpPr>
          <p:cNvPr id="4" name="Title 3">
            <a:extLst>
              <a:ext uri="{FF2B5EF4-FFF2-40B4-BE49-F238E27FC236}">
                <a16:creationId xmlns:a16="http://schemas.microsoft.com/office/drawing/2014/main" id="{3D0B250C-9427-4ADC-2D28-6D375424D4E3}"/>
              </a:ext>
            </a:extLst>
          </p:cNvPr>
          <p:cNvSpPr>
            <a:spLocks noGrp="1"/>
          </p:cNvSpPr>
          <p:nvPr>
            <p:ph type="title"/>
          </p:nvPr>
        </p:nvSpPr>
        <p:spPr/>
        <p:txBody>
          <a:bodyPr/>
          <a:lstStyle/>
          <a:p>
            <a:r>
              <a:rPr lang="en-US" dirty="0"/>
              <a:t>Action Planning</a:t>
            </a:r>
          </a:p>
        </p:txBody>
      </p:sp>
      <p:sp>
        <p:nvSpPr>
          <p:cNvPr id="5" name="Content Placeholder 4">
            <a:extLst>
              <a:ext uri="{FF2B5EF4-FFF2-40B4-BE49-F238E27FC236}">
                <a16:creationId xmlns:a16="http://schemas.microsoft.com/office/drawing/2014/main" id="{205CCC5A-8B4B-24C3-3498-2CE75B1C0BAE}"/>
              </a:ext>
            </a:extLst>
          </p:cNvPr>
          <p:cNvSpPr>
            <a:spLocks noGrp="1"/>
          </p:cNvSpPr>
          <p:nvPr>
            <p:ph idx="1"/>
          </p:nvPr>
        </p:nvSpPr>
        <p:spPr/>
        <p:txBody>
          <a:bodyPr/>
          <a:lstStyle/>
          <a:p>
            <a:r>
              <a:rPr lang="en-US" b="1" dirty="0"/>
              <a:t>What do you plan to do in the next 60-90 days to promote dignity and hope? Get into groups of 4-5 people and brainstorm/share you’re your plans for concrete things you can do that will make a difference. </a:t>
            </a:r>
            <a:endParaRPr lang="en-US" b="1" dirty="0">
              <a:cs typeface="Arial"/>
            </a:endParaRPr>
          </a:p>
          <a:p>
            <a:endParaRPr lang="en-US" dirty="0"/>
          </a:p>
        </p:txBody>
      </p:sp>
    </p:spTree>
    <p:custDataLst>
      <p:tags r:id="rId1"/>
    </p:custDataLst>
    <p:extLst>
      <p:ext uri="{BB962C8B-B14F-4D97-AF65-F5344CB8AC3E}">
        <p14:creationId xmlns:p14="http://schemas.microsoft.com/office/powerpoint/2010/main" val="271903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0B2A9-29E7-D802-695E-7B7BD9C17989}"/>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E1478A92-5751-9BE1-E279-3226DBEB5A2D}"/>
              </a:ext>
            </a:extLst>
          </p:cNvPr>
          <p:cNvSpPr txBox="1">
            <a:spLocks/>
          </p:cNvSpPr>
          <p:nvPr/>
        </p:nvSpPr>
        <p:spPr>
          <a:xfrm>
            <a:off x="671384" y="1132556"/>
            <a:ext cx="10668000" cy="5095403"/>
          </a:xfrm>
          <a:prstGeom prst="rect">
            <a:avLst/>
          </a:prstGeom>
        </p:spPr>
        <p:txBody>
          <a:bodyPr/>
          <a:lstStyle>
            <a:lvl1pPr algn="l" defTabSz="457200" rtl="0" eaLnBrk="1" latinLnBrk="0" hangingPunct="1">
              <a:lnSpc>
                <a:spcPts val="4070"/>
              </a:lnSpc>
              <a:spcBef>
                <a:spcPct val="0"/>
              </a:spcBef>
              <a:buNone/>
              <a:defRPr sz="4000" b="1" i="0" kern="1200">
                <a:solidFill>
                  <a:srgbClr val="00ABCD"/>
                </a:solidFill>
                <a:latin typeface="Helvetica"/>
                <a:ea typeface="+mj-ea"/>
                <a:cs typeface="+mj-cs"/>
              </a:defRPr>
            </a:lvl1pPr>
          </a:lstStyle>
          <a:p>
            <a:pPr defTabSz="609585" fontAlgn="auto">
              <a:lnSpc>
                <a:spcPts val="5427"/>
              </a:lnSpc>
              <a:spcAft>
                <a:spcPts val="0"/>
              </a:spcAft>
              <a:defRPr/>
            </a:pPr>
            <a:endParaRPr lang="en-US" sz="5333">
              <a:solidFill>
                <a:srgbClr val="00AED6"/>
              </a:solidFill>
            </a:endParaRPr>
          </a:p>
          <a:p>
            <a:pPr defTabSz="609585" fontAlgn="auto">
              <a:lnSpc>
                <a:spcPts val="5427"/>
              </a:lnSpc>
              <a:spcAft>
                <a:spcPts val="0"/>
              </a:spcAft>
              <a:defRPr/>
            </a:pPr>
            <a:endParaRPr lang="en-US" sz="5333">
              <a:solidFill>
                <a:srgbClr val="00AED6"/>
              </a:solidFill>
            </a:endParaRPr>
          </a:p>
        </p:txBody>
      </p:sp>
      <p:sp>
        <p:nvSpPr>
          <p:cNvPr id="10" name="Content Placeholder 2">
            <a:extLst>
              <a:ext uri="{FF2B5EF4-FFF2-40B4-BE49-F238E27FC236}">
                <a16:creationId xmlns:a16="http://schemas.microsoft.com/office/drawing/2014/main" id="{954A7C23-DC14-A88D-8292-2ECA8C0CF381}"/>
              </a:ext>
            </a:extLst>
          </p:cNvPr>
          <p:cNvSpPr txBox="1">
            <a:spLocks/>
          </p:cNvSpPr>
          <p:nvPr/>
        </p:nvSpPr>
        <p:spPr>
          <a:xfrm>
            <a:off x="488121" y="3429000"/>
            <a:ext cx="10668000" cy="1518904"/>
          </a:xfrm>
          <a:prstGeom prst="rect">
            <a:avLst/>
          </a:prstGeom>
        </p:spPr>
        <p:txBody>
          <a:bodyPr/>
          <a:lstStyle>
            <a:lvl1pPr marL="342900" indent="-342900" algn="l" defTabSz="457200" rtl="0" eaLnBrk="1" latinLnBrk="0" hangingPunct="1">
              <a:spcBef>
                <a:spcPct val="20000"/>
              </a:spcBef>
              <a:buFont typeface="Arial"/>
              <a:buChar char="•"/>
              <a:defRPr sz="2800" kern="1200">
                <a:solidFill>
                  <a:schemeClr val="tx1"/>
                </a:solidFill>
                <a:latin typeface="Helvetica"/>
                <a:ea typeface="+mn-ea"/>
                <a:cs typeface="+mn-cs"/>
              </a:defRPr>
            </a:lvl1pPr>
            <a:lvl2pPr marL="742950" indent="-285750" algn="l" defTabSz="457200" rtl="0" eaLnBrk="1" latinLnBrk="0" hangingPunct="1">
              <a:spcBef>
                <a:spcPct val="20000"/>
              </a:spcBef>
              <a:buFont typeface="Arial"/>
              <a:buChar char="–"/>
              <a:defRPr sz="2400" kern="1200">
                <a:solidFill>
                  <a:schemeClr val="tx1"/>
                </a:solidFill>
                <a:latin typeface="Helvetica"/>
                <a:ea typeface="+mn-ea"/>
                <a:cs typeface="+mn-cs"/>
              </a:defRPr>
            </a:lvl2pPr>
            <a:lvl3pPr marL="1143000" indent="-228600" algn="l" defTabSz="457200" rtl="0" eaLnBrk="1" latinLnBrk="0" hangingPunct="1">
              <a:spcBef>
                <a:spcPct val="20000"/>
              </a:spcBef>
              <a:buFont typeface="Arial"/>
              <a:buChar char="•"/>
              <a:defRPr sz="2000" kern="1200">
                <a:solidFill>
                  <a:schemeClr val="tx1"/>
                </a:solidFill>
                <a:latin typeface="Helvetica"/>
                <a:ea typeface="+mn-ea"/>
                <a:cs typeface="+mn-cs"/>
              </a:defRPr>
            </a:lvl3pPr>
            <a:lvl4pPr marL="1600200" indent="-228600" algn="l" defTabSz="457200" rtl="0" eaLnBrk="1" latinLnBrk="0" hangingPunct="1">
              <a:spcBef>
                <a:spcPct val="20000"/>
              </a:spcBef>
              <a:buFont typeface="Arial"/>
              <a:buChar char="–"/>
              <a:defRPr sz="1800" kern="1200">
                <a:solidFill>
                  <a:schemeClr val="tx1"/>
                </a:solidFill>
                <a:latin typeface="Helvetica"/>
                <a:ea typeface="+mn-ea"/>
                <a:cs typeface="+mn-cs"/>
              </a:defRPr>
            </a:lvl4pPr>
            <a:lvl5pPr marL="2057400" indent="-228600" algn="l" defTabSz="457200" rtl="0" eaLnBrk="1" latinLnBrk="0" hangingPunct="1">
              <a:spcBef>
                <a:spcPct val="20000"/>
              </a:spcBef>
              <a:buFont typeface="Arial"/>
              <a:buChar char="»"/>
              <a:defRPr sz="1600" kern="1200">
                <a:solidFill>
                  <a:schemeClr val="tx1"/>
                </a:solidFill>
                <a:latin typeface="Helvetic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189" indent="-457189" defTabSz="609585" fontAlgn="auto">
              <a:spcAft>
                <a:spcPts val="0"/>
              </a:spcAft>
              <a:defRPr/>
            </a:pPr>
            <a:endParaRPr lang="en-US" sz="3733">
              <a:solidFill>
                <a:srgbClr val="000000"/>
              </a:solidFill>
            </a:endParaRPr>
          </a:p>
          <a:p>
            <a:pPr marL="457189" indent="-457189" defTabSz="609585" fontAlgn="auto">
              <a:spcAft>
                <a:spcPts val="0"/>
              </a:spcAft>
              <a:defRPr/>
            </a:pPr>
            <a:endParaRPr lang="en-US" sz="3733">
              <a:solidFill>
                <a:srgbClr val="000000"/>
              </a:solidFill>
            </a:endParaRPr>
          </a:p>
        </p:txBody>
      </p:sp>
      <p:pic>
        <p:nvPicPr>
          <p:cNvPr id="13" name="Picture 12">
            <a:extLst>
              <a:ext uri="{FF2B5EF4-FFF2-40B4-BE49-F238E27FC236}">
                <a16:creationId xmlns:a16="http://schemas.microsoft.com/office/drawing/2014/main" id="{E5AC079F-2440-B374-3C37-3BD892C2539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6075" t="45245" r="46202" b="43974"/>
          <a:stretch/>
        </p:blipFill>
        <p:spPr>
          <a:xfrm>
            <a:off x="305266" y="161889"/>
            <a:ext cx="5032121" cy="735576"/>
          </a:xfrm>
          <a:prstGeom prst="rect">
            <a:avLst/>
          </a:prstGeom>
        </p:spPr>
      </p:pic>
      <p:sp>
        <p:nvSpPr>
          <p:cNvPr id="4" name="TextBox 3">
            <a:extLst>
              <a:ext uri="{FF2B5EF4-FFF2-40B4-BE49-F238E27FC236}">
                <a16:creationId xmlns:a16="http://schemas.microsoft.com/office/drawing/2014/main" id="{BCE08E25-12B8-7F59-F25F-101ED5EC4DB8}"/>
              </a:ext>
            </a:extLst>
          </p:cNvPr>
          <p:cNvSpPr txBox="1"/>
          <p:nvPr/>
        </p:nvSpPr>
        <p:spPr>
          <a:xfrm>
            <a:off x="5520649" y="1132556"/>
            <a:ext cx="6155859" cy="4401205"/>
          </a:xfrm>
          <a:prstGeom prst="rect">
            <a:avLst/>
          </a:prstGeom>
          <a:noFill/>
        </p:spPr>
        <p:txBody>
          <a:bodyPr wrap="square">
            <a:spAutoFit/>
          </a:bodyPr>
          <a:lstStyle/>
          <a:p>
            <a:pPr defTabSz="609585" eaLnBrk="1" fontAlgn="auto" hangingPunct="1">
              <a:spcBef>
                <a:spcPts val="0"/>
              </a:spcBef>
              <a:spcAft>
                <a:spcPts val="0"/>
              </a:spcAft>
              <a:defRPr/>
            </a:pPr>
            <a:r>
              <a:rPr lang="en-US" sz="3200" b="1" dirty="0">
                <a:solidFill>
                  <a:srgbClr val="000000"/>
                </a:solidFill>
                <a:latin typeface="Arial"/>
              </a:rPr>
              <a:t>“It is not enough to limit your love to your own nation, to your own group. </a:t>
            </a:r>
            <a:r>
              <a:rPr lang="en-US" sz="3200" b="1" dirty="0">
                <a:solidFill>
                  <a:schemeClr val="accent1"/>
                </a:solidFill>
                <a:latin typeface="Arial"/>
              </a:rPr>
              <a:t>You must respond with love even to those outside of it</a:t>
            </a:r>
            <a:r>
              <a:rPr lang="en-US" sz="3200" b="1" dirty="0">
                <a:solidFill>
                  <a:srgbClr val="000000"/>
                </a:solidFill>
                <a:latin typeface="Arial"/>
              </a:rPr>
              <a:t>. . . . This concept enables people to live together not as nations, but as the human race.”</a:t>
            </a:r>
            <a:endParaRPr lang="en-US" sz="3200" dirty="0">
              <a:solidFill>
                <a:srgbClr val="000000"/>
              </a:solidFill>
              <a:latin typeface="Arial"/>
            </a:endParaRPr>
          </a:p>
          <a:p>
            <a:pPr algn="r" defTabSz="609585" eaLnBrk="1" fontAlgn="auto" hangingPunct="1">
              <a:spcBef>
                <a:spcPts val="0"/>
              </a:spcBef>
              <a:spcAft>
                <a:spcPts val="0"/>
              </a:spcAft>
              <a:defRPr/>
            </a:pPr>
            <a:r>
              <a:rPr lang="en-US" sz="2400" dirty="0">
                <a:solidFill>
                  <a:srgbClr val="000000"/>
                </a:solidFill>
                <a:latin typeface="Arial"/>
              </a:rPr>
              <a:t>-- Clarence Jordan</a:t>
            </a:r>
          </a:p>
        </p:txBody>
      </p:sp>
      <p:pic>
        <p:nvPicPr>
          <p:cNvPr id="1026" name="Picture 2" descr="Happy birthday, Clarence... - Marginal Mennonite Society | Facebook">
            <a:extLst>
              <a:ext uri="{FF2B5EF4-FFF2-40B4-BE49-F238E27FC236}">
                <a16:creationId xmlns:a16="http://schemas.microsoft.com/office/drawing/2014/main" id="{86A70A73-E99C-E762-D287-2554E913EC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121" y="913998"/>
            <a:ext cx="4753760" cy="455455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05536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BA588C-CC01-8640-983A-4E44C4499C2D}"/>
              </a:ext>
            </a:extLst>
          </p:cNvPr>
          <p:cNvSpPr/>
          <p:nvPr/>
        </p:nvSpPr>
        <p:spPr>
          <a:xfrm>
            <a:off x="0" y="1"/>
            <a:ext cx="12191997" cy="100850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marL="231769" indent="-231769" algn="ctr" defTabSz="914377">
              <a:buFont typeface="Arial" pitchFamily="34" charset="0"/>
              <a:buChar char="•"/>
            </a:pPr>
            <a:endParaRPr lang="en-US" sz="2000" dirty="0">
              <a:solidFill>
                <a:prstClr val="black"/>
              </a:solidFill>
            </a:endParaRPr>
          </a:p>
        </p:txBody>
      </p:sp>
      <p:sp>
        <p:nvSpPr>
          <p:cNvPr id="5" name="Title 4">
            <a:extLst>
              <a:ext uri="{FF2B5EF4-FFF2-40B4-BE49-F238E27FC236}">
                <a16:creationId xmlns:a16="http://schemas.microsoft.com/office/drawing/2014/main" id="{EB53824A-5B74-37A9-FD5E-BDCADCA67A5A}"/>
              </a:ext>
            </a:extLst>
          </p:cNvPr>
          <p:cNvSpPr>
            <a:spLocks noGrp="1"/>
          </p:cNvSpPr>
          <p:nvPr>
            <p:ph type="title"/>
          </p:nvPr>
        </p:nvSpPr>
        <p:spPr>
          <a:xfrm>
            <a:off x="620485" y="1505437"/>
            <a:ext cx="6126767" cy="1143000"/>
          </a:xfrm>
        </p:spPr>
        <p:txBody>
          <a:bodyPr/>
          <a:lstStyle/>
          <a:p>
            <a:r>
              <a:rPr lang="en-US" dirty="0"/>
              <a:t>Thank you!</a:t>
            </a:r>
          </a:p>
        </p:txBody>
      </p:sp>
      <p:sp>
        <p:nvSpPr>
          <p:cNvPr id="6" name="Text Placeholder 5">
            <a:extLst>
              <a:ext uri="{FF2B5EF4-FFF2-40B4-BE49-F238E27FC236}">
                <a16:creationId xmlns:a16="http://schemas.microsoft.com/office/drawing/2014/main" id="{75AF0A57-3144-5FA0-E5ED-AB2FEECB7939}"/>
              </a:ext>
            </a:extLst>
          </p:cNvPr>
          <p:cNvSpPr>
            <a:spLocks noGrp="1"/>
          </p:cNvSpPr>
          <p:nvPr>
            <p:ph type="body" sz="quarter" idx="11"/>
          </p:nvPr>
        </p:nvSpPr>
        <p:spPr/>
        <p:txBody>
          <a:bodyPr/>
          <a:lstStyle/>
          <a:p>
            <a:r>
              <a:rPr lang="en-US" sz="2400" dirty="0"/>
              <a:t>You’re welcome to stay in touch!</a:t>
            </a:r>
          </a:p>
          <a:p>
            <a:r>
              <a:rPr lang="en-US" sz="2400" dirty="0"/>
              <a:t>You can reach the HOME Team:</a:t>
            </a:r>
          </a:p>
          <a:p>
            <a:r>
              <a:rPr lang="en-US" sz="2400" dirty="0"/>
              <a:t>HOMEteam@habitat.org </a:t>
            </a:r>
          </a:p>
        </p:txBody>
      </p:sp>
    </p:spTree>
    <p:custDataLst>
      <p:tags r:id="rId1"/>
    </p:custDataLst>
    <p:extLst>
      <p:ext uri="{BB962C8B-B14F-4D97-AF65-F5344CB8AC3E}">
        <p14:creationId xmlns:p14="http://schemas.microsoft.com/office/powerpoint/2010/main" val="34910977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1_HABITAT LAYOUT" val="TFqoPzIh"/>
  <p:tag name="ARTICULATE_PROJECT_OPEN" val="0"/>
  <p:tag name="ARTICULATE_SLIDE_COUNT" val="1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Habitat Layout">
  <a:themeElements>
    <a:clrScheme name="HFHI">
      <a:dk1>
        <a:srgbClr val="000000"/>
      </a:dk1>
      <a:lt1>
        <a:srgbClr val="FFFFFF"/>
      </a:lt1>
      <a:dk2>
        <a:srgbClr val="888B8D"/>
      </a:dk2>
      <a:lt2>
        <a:srgbClr val="FFD100"/>
      </a:lt2>
      <a:accent1>
        <a:srgbClr val="0099CC"/>
      </a:accent1>
      <a:accent2>
        <a:srgbClr val="C4D600"/>
      </a:accent2>
      <a:accent3>
        <a:srgbClr val="002F6C"/>
      </a:accent3>
      <a:accent4>
        <a:srgbClr val="3AA047"/>
      </a:accent4>
      <a:accent5>
        <a:srgbClr val="E55D24"/>
      </a:accent5>
      <a:accent6>
        <a:srgbClr val="A3343A"/>
      </a:accent6>
      <a:hlink>
        <a:srgbClr val="0099CC"/>
      </a:hlink>
      <a:folHlink>
        <a:srgbClr val="E0E0E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bitat theme" id="{0D23FC58-D1FF-6142-A8E2-FEFACECB965B}" vid="{617FE698-650F-C445-BC60-8D90EAEF39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ea173f11-1402-471a-aee9-93f65567fcfd">
      <Terms xmlns="http://schemas.microsoft.com/office/infopath/2007/PartnerControls"/>
    </lcf76f155ced4ddcb4097134ff3c332f>
    <TaxCatchAll xmlns="e4d8ae7e-b644-4f89-a5e9-5e17d14ca13c">
      <Value>3</Value>
      <Value>1</Value>
    </TaxCatchAl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712E5F3458F884BAC03CA6E3A1713F3" ma:contentTypeVersion="20" ma:contentTypeDescription="Create a new document." ma:contentTypeScope="" ma:versionID="83d917c99403096046e8582f760f5013">
  <xsd:schema xmlns:xsd="http://www.w3.org/2001/XMLSchema" xmlns:xs="http://www.w3.org/2001/XMLSchema" xmlns:p="http://schemas.microsoft.com/office/2006/metadata/properties" xmlns:ns2="ea173f11-1402-471a-aee9-93f65567fcfd" xmlns:ns3="12d1d51d-8f04-4c3e-bcac-39178c59742d" xmlns:ns4="e4d8ae7e-b644-4f89-a5e9-5e17d14ca13c" targetNamespace="http://schemas.microsoft.com/office/2006/metadata/properties" ma:root="true" ma:fieldsID="4980a50c31823fc98c9f83db30f35003" ns2:_="" ns3:_="" ns4:_="">
    <xsd:import namespace="ea173f11-1402-471a-aee9-93f65567fcfd"/>
    <xsd:import namespace="12d1d51d-8f04-4c3e-bcac-39178c59742d"/>
    <xsd:import namespace="e4d8ae7e-b644-4f89-a5e9-5e17d14ca13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GenerationTime" minOccurs="0"/>
                <xsd:element ref="ns2:MediaServiceEventHashCode" minOccurs="0"/>
                <xsd:element ref="ns2:MediaServiceOCR" minOccurs="0"/>
                <xsd:element ref="ns2:lcf76f155ced4ddcb4097134ff3c332f" minOccurs="0"/>
                <xsd:element ref="ns4:TaxCatchAll" minOccurs="0"/>
                <xsd:element ref="ns2:MediaLengthInSeconds"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173f11-1402-471a-aee9-93f65567fcf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81a6662c-16b3-437a-8923-55b9474192d6" ma:termSetId="09814cd3-568e-fe90-9814-8d621ff8fb84" ma:anchorId="fba54fb3-c3e1-fe81-a776-ca4b69148c4d" ma:open="true" ma:isKeyword="false">
      <xsd:complexType>
        <xsd:sequence>
          <xsd:element ref="pc:Terms" minOccurs="0" maxOccurs="1"/>
        </xsd:sequence>
      </xsd:complexType>
    </xsd:element>
    <xsd:element name="MediaLengthInSeconds" ma:index="21" nillable="true" ma:displayName="MediaLengthInSeconds" ma:hidden="true" ma:internalName="MediaLengthInSeconds" ma:readOnly="true">
      <xsd:simpleType>
        <xsd:restriction base="dms:Unknow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2d1d51d-8f04-4c3e-bcac-39178c59742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4d8ae7e-b644-4f89-a5e9-5e17d14ca13c"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c861c883-992c-47d5-8cf9-05d69c2e8b0c}" ma:internalName="TaxCatchAll" ma:showField="CatchAllData" ma:web="12d1d51d-8f04-4c3e-bcac-39178c5974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AA16C1-27FD-4C0C-AB71-898B0483BDCC}">
  <ds:schemaRefs>
    <ds:schemaRef ds:uri="http://schemas.microsoft.com/sharepoint/v3/contenttype/forms"/>
  </ds:schemaRefs>
</ds:datastoreItem>
</file>

<file path=customXml/itemProps2.xml><?xml version="1.0" encoding="utf-8"?>
<ds:datastoreItem xmlns:ds="http://schemas.openxmlformats.org/officeDocument/2006/customXml" ds:itemID="{677BF664-82E5-4952-951A-8DA99D6216F1}">
  <ds:schemaRefs>
    <ds:schemaRef ds:uri="ea173f11-1402-471a-aee9-93f65567fcfd"/>
    <ds:schemaRef ds:uri="e4d8ae7e-b644-4f89-a5e9-5e17d14ca13c"/>
    <ds:schemaRef ds:uri="http://schemas.microsoft.com/office/2006/documentManagement/types"/>
    <ds:schemaRef ds:uri="http://purl.org/dc/dcmitype/"/>
    <ds:schemaRef ds:uri="http://www.w3.org/XML/1998/namespace"/>
    <ds:schemaRef ds:uri="http://schemas.microsoft.com/office/2006/metadata/properties"/>
    <ds:schemaRef ds:uri="http://purl.org/dc/terms/"/>
    <ds:schemaRef ds:uri="http://purl.org/dc/elements/1.1/"/>
    <ds:schemaRef ds:uri="12d1d51d-8f04-4c3e-bcac-39178c59742d"/>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CFE69394-BEE4-4672-B2BA-46752CAC09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173f11-1402-471a-aee9-93f65567fcfd"/>
    <ds:schemaRef ds:uri="12d1d51d-8f04-4c3e-bcac-39178c59742d"/>
    <ds:schemaRef ds:uri="e4d8ae7e-b644-4f89-a5e9-5e17d14ca1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11426</TotalTime>
  <Words>514</Words>
  <Application>Microsoft Office PowerPoint</Application>
  <PresentationFormat>Widescreen</PresentationFormat>
  <Paragraphs>61</Paragraphs>
  <Slides>10</Slides>
  <Notes>10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Courier New</vt:lpstr>
      <vt:lpstr>NeueHaasGroteskDisp Pro Md</vt:lpstr>
      <vt:lpstr>1_Habitat Layout</vt:lpstr>
      <vt:lpstr>Koinonia in the 21st Century</vt:lpstr>
      <vt:lpstr>PowerPoint Presentation</vt:lpstr>
      <vt:lpstr>PowerPoint Presentation</vt:lpstr>
      <vt:lpstr>PowerPoint Presentation</vt:lpstr>
      <vt:lpstr>PowerPoint Presentation</vt:lpstr>
      <vt:lpstr>PowerPoint Presentation</vt:lpstr>
      <vt:lpstr>PowerPoint Presentation</vt:lpstr>
      <vt:lpstr>Action Planning</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 Porter</dc:creator>
  <cp:lastModifiedBy>Akilah Taylor</cp:lastModifiedBy>
  <cp:revision>6</cp:revision>
  <cp:lastPrinted>2020-08-18T20:00:47Z</cp:lastPrinted>
  <dcterms:created xsi:type="dcterms:W3CDTF">2019-04-09T15:47:57Z</dcterms:created>
  <dcterms:modified xsi:type="dcterms:W3CDTF">2025-09-22T21:01:01Z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0x010100A712E5F3458F884BAC03CA6E3A1713F3</vt:lpwstr>
  </property>
  <property fmtid="{D5CDD505-2E9C-101B-9397-08002B2CF9AE}" pid="3" name="h293cbe3e0bd4937ab24ae9dc0f06876">
    <vt:lpwstr>English|83965783-c83a-4d4a-ad7b-b95b420fa5d3</vt:lpwstr>
  </property>
  <property fmtid="{D5CDD505-2E9C-101B-9397-08002B2CF9AE}" pid="4" name="a3a8773eb5254309891936525f0b8cfe">
    <vt:lpwstr>3 Months|bb53f624-33dd-4a83-b7e3-ab7a14d1acd6</vt:lpwstr>
  </property>
  <property fmtid="{D5CDD505-2E9C-101B-9397-08002B2CF9AE}" pid="5" name="ArticulateGUID">
    <vt:lpwstr>57DEB977-182C-4831-B841-5FB6D3477D6C</vt:lpwstr>
  </property>
  <property fmtid="{D5CDD505-2E9C-101B-9397-08002B2CF9AE}" pid="6" name="ArticulatePath">
    <vt:lpwstr>https://hfhi-my.sharepoint.com/personal/heady_habitat_org/Documents/Koinonia in the 21st Century -- Updated July 2025</vt:lpwstr>
  </property>
</Properties>
</file>